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D2F8D0-F0B1-4939-B828-305C59B3D12B}"/>
              </a:ext>
            </a:extLst>
          </p:cNvPr>
          <p:cNvSpPr txBox="1"/>
          <p:nvPr/>
        </p:nvSpPr>
        <p:spPr>
          <a:xfrm>
            <a:off x="1224313" y="1958122"/>
            <a:ext cx="9743373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筆頭発表者：演題発表に関連し、開示すべき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関係にある企業などはありません。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7BF8ED-5EF3-3842-F2B7-C9DADCDFEC43}"/>
              </a:ext>
            </a:extLst>
          </p:cNvPr>
          <p:cNvSpPr txBox="1"/>
          <p:nvPr/>
        </p:nvSpPr>
        <p:spPr>
          <a:xfrm>
            <a:off x="527221" y="1034792"/>
            <a:ext cx="529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ポスターの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末尾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に以下の様に開示する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E1469C-F283-1EE4-E3CB-C0BB59AB7FD8}"/>
              </a:ext>
            </a:extLst>
          </p:cNvPr>
          <p:cNvSpPr txBox="1"/>
          <p:nvPr/>
        </p:nvSpPr>
        <p:spPr>
          <a:xfrm>
            <a:off x="0" y="46166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</a:t>
            </a: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8DD005-80D4-875B-8E95-CE443B3BB7BA}"/>
              </a:ext>
            </a:extLst>
          </p:cNvPr>
          <p:cNvSpPr txBox="1"/>
          <p:nvPr/>
        </p:nvSpPr>
        <p:spPr>
          <a:xfrm>
            <a:off x="527221" y="573127"/>
            <a:ext cx="480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ない」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</p:spTree>
    <p:extLst>
      <p:ext uri="{BB962C8B-B14F-4D97-AF65-F5344CB8AC3E}">
        <p14:creationId xmlns:p14="http://schemas.microsoft.com/office/powerpoint/2010/main" val="21489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潤 森山</cp:lastModifiedBy>
  <cp:revision>9</cp:revision>
  <dcterms:created xsi:type="dcterms:W3CDTF">2022-09-06T07:44:49Z</dcterms:created>
  <dcterms:modified xsi:type="dcterms:W3CDTF">2024-06-11T07:36:35Z</dcterms:modified>
</cp:coreProperties>
</file>