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  <a:srgbClr val="C0C0C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15" autoAdjust="0"/>
    <p:restoredTop sz="94660"/>
  </p:normalViewPr>
  <p:slideViewPr>
    <p:cSldViewPr>
      <p:cViewPr varScale="1">
        <p:scale>
          <a:sx n="104" d="100"/>
          <a:sy n="104" d="100"/>
        </p:scale>
        <p:origin x="240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A9D06-235F-43C2-97E1-7A7D09CFE7C1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162AAE-3277-4CEE-B37A-F41AF31EE1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029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162AAE-3277-4CEE-B37A-F41AF31EE14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552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71D05-D3AC-4338-8048-2014A236DE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855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65696-31B0-417F-9171-58EB085A44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866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550E0-35C3-4836-B2B6-733246C535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383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C2AB1-7E08-49EC-B671-2CAE78AD2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634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12ACA-3625-4266-920D-DB40E3F8E9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567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7A2F6-441A-40B2-85B4-E92E4E2099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085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93E5E-F647-4701-8721-866D40639C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699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F9C70-28F6-4B93-8681-64F340E226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516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06E24-96C5-4FC4-8407-67195611BF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25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C4670-D197-45BA-AE71-F82CB357D2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44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CA67-DA22-4EE3-AA15-513DDD4D40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931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756ECFD6-4B02-4A5B-9ACD-479471AA84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44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405460"/>
              </p:ext>
            </p:extLst>
          </p:nvPr>
        </p:nvGraphicFramePr>
        <p:xfrm>
          <a:off x="164367" y="1012673"/>
          <a:ext cx="8815263" cy="5255495"/>
        </p:xfrm>
        <a:graphic>
          <a:graphicData uri="http://schemas.openxmlformats.org/drawingml/2006/table">
            <a:tbl>
              <a:tblPr/>
              <a:tblGrid>
                <a:gridCol w="1731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5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187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9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学会名・会合名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6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担当者ご所属名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74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担当者名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携帯番号（会期中に連絡が取れる番号）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80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個口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 ／　　　　　　　個口</a:t>
                      </a: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17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内容物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ポスター</a:t>
                      </a: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____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枚　　・　チラシ</a:t>
                      </a:r>
                      <a:r>
                        <a:rPr kumimoji="1" lang="ja-JP" altLang="en-US" sz="3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枚</a:t>
                      </a: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48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送付先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dirty="0">
                          <a:latin typeface="MS UI Gothic" pitchFamily="50" charset="-128"/>
                          <a:ea typeface="MS UI Gothic" pitchFamily="50" charset="-128"/>
                        </a:rPr>
                        <a:t>〒</a:t>
                      </a:r>
                      <a:r>
                        <a:rPr lang="en-US" altLang="zh-CN" sz="1800" dirty="0">
                          <a:latin typeface="MS UI Gothic" pitchFamily="50" charset="-128"/>
                          <a:ea typeface="MS UI Gothic" pitchFamily="50" charset="-128"/>
                        </a:rPr>
                        <a:t>802-0001</a:t>
                      </a:r>
                      <a:r>
                        <a:rPr lang="zh-CN" altLang="en-US" sz="1800" dirty="0">
                          <a:latin typeface="MS UI Gothic" pitchFamily="50" charset="-128"/>
                          <a:ea typeface="MS UI Gothic" pitchFamily="50" charset="-128"/>
                        </a:rPr>
                        <a:t>　北九州市小倉北区浅野</a:t>
                      </a:r>
                      <a:r>
                        <a:rPr lang="en-US" altLang="zh-CN" sz="1800" dirty="0">
                          <a:latin typeface="MS UI Gothic" pitchFamily="50" charset="-128"/>
                          <a:ea typeface="MS UI Gothic" pitchFamily="50" charset="-128"/>
                        </a:rPr>
                        <a:t>3-9-30</a:t>
                      </a:r>
                    </a:p>
                    <a:p>
                      <a:pPr eaLnBrk="1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zh-TW" altLang="en-US" sz="1800" b="1" dirty="0">
                          <a:latin typeface="MS UI Gothic" pitchFamily="50" charset="-128"/>
                          <a:ea typeface="MS UI Gothic" pitchFamily="50" charset="-128"/>
                        </a:rPr>
                        <a:t>北九州国際会議場 </a:t>
                      </a:r>
                      <a:r>
                        <a:rPr lang="en-US" altLang="zh-TW" sz="1800" b="1" dirty="0">
                          <a:latin typeface="MS UI Gothic" pitchFamily="50" charset="-128"/>
                          <a:ea typeface="MS UI Gothic" pitchFamily="50" charset="-128"/>
                        </a:rPr>
                        <a:t>1F </a:t>
                      </a:r>
                      <a:r>
                        <a:rPr lang="ja-JP" altLang="en-US" sz="1800" b="1" dirty="0">
                          <a:latin typeface="MS UI Gothic" pitchFamily="50" charset="-128"/>
                          <a:ea typeface="MS UI Gothic" pitchFamily="50" charset="-128"/>
                        </a:rPr>
                        <a:t>管理事務室 気付</a:t>
                      </a:r>
                      <a:endParaRPr lang="en-US" altLang="ja-JP" sz="1800" b="1" dirty="0">
                        <a:latin typeface="MS UI Gothic" pitchFamily="50" charset="-128"/>
                        <a:ea typeface="MS UI Gothic" pitchFamily="50" charset="-128"/>
                      </a:endParaRPr>
                    </a:p>
                    <a:p>
                      <a:pPr eaLnBrk="1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ja-JP" altLang="en-US" sz="1800" b="1" dirty="0">
                          <a:latin typeface="MS UI Gothic" pitchFamily="50" charset="-128"/>
                          <a:ea typeface="MS UI Gothic" pitchFamily="50" charset="-128"/>
                        </a:rPr>
                        <a:t>第</a:t>
                      </a:r>
                      <a:r>
                        <a:rPr lang="en-US" altLang="ja-JP" sz="1800" b="1" dirty="0">
                          <a:latin typeface="MS UI Gothic" pitchFamily="50" charset="-128"/>
                          <a:ea typeface="MS UI Gothic" pitchFamily="50" charset="-128"/>
                        </a:rPr>
                        <a:t>36</a:t>
                      </a:r>
                      <a:r>
                        <a:rPr lang="ja-JP" altLang="en-US" sz="1800" b="1" dirty="0">
                          <a:latin typeface="MS UI Gothic" pitchFamily="50" charset="-128"/>
                          <a:ea typeface="MS UI Gothic" pitchFamily="50" charset="-128"/>
                        </a:rPr>
                        <a:t>回日本末梢神経学会学術集会　運営本部　宛</a:t>
                      </a:r>
                      <a:endParaRPr lang="en-US" altLang="ja-JP" sz="1800" b="1" dirty="0">
                        <a:latin typeface="MS UI Gothic" pitchFamily="50" charset="-128"/>
                        <a:ea typeface="MS UI Gothic" pitchFamily="50" charset="-128"/>
                      </a:endParaRPr>
                    </a:p>
                    <a:p>
                      <a:pPr eaLnBrk="1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zh-CN" sz="1800" dirty="0">
                          <a:latin typeface="MS UI Gothic" pitchFamily="50" charset="-128"/>
                          <a:ea typeface="MS UI Gothic" pitchFamily="50" charset="-128"/>
                        </a:rPr>
                        <a:t>TEL</a:t>
                      </a:r>
                      <a:r>
                        <a:rPr lang="zh-CN" altLang="en-US" sz="1800" dirty="0">
                          <a:latin typeface="MS UI Gothic" pitchFamily="50" charset="-128"/>
                          <a:ea typeface="MS UI Gothic" pitchFamily="50" charset="-128"/>
                        </a:rPr>
                        <a:t>：</a:t>
                      </a:r>
                      <a:r>
                        <a:rPr lang="en-US" altLang="zh-CN" sz="1800" dirty="0">
                          <a:latin typeface="MS UI Gothic" pitchFamily="50" charset="-128"/>
                          <a:ea typeface="MS UI Gothic" pitchFamily="50" charset="-128"/>
                        </a:rPr>
                        <a:t>093-541-5931</a:t>
                      </a: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71982"/>
                  </a:ext>
                </a:extLst>
              </a:tr>
              <a:tr h="7317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到着日時指定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日（木）</a:t>
                      </a: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9:00</a:t>
                      </a: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18:00</a:t>
                      </a: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4992944"/>
                  </a:ext>
                </a:extLst>
              </a:tr>
            </a:tbl>
          </a:graphicData>
        </a:graphic>
      </p:graphicFrame>
      <p:sp>
        <p:nvSpPr>
          <p:cNvPr id="2078" name="Text Box 79"/>
          <p:cNvSpPr txBox="1">
            <a:spLocks noChangeArrowheads="1"/>
          </p:cNvSpPr>
          <p:nvPr/>
        </p:nvSpPr>
        <p:spPr bwMode="auto">
          <a:xfrm>
            <a:off x="164368" y="120230"/>
            <a:ext cx="8815263" cy="8925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</a:ln>
          <a:effec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1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zh-CN" sz="1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36</a:t>
            </a:r>
            <a:r>
              <a:rPr lang="zh-CN" altLang="en-US" sz="1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回日本末梢神経学会学術集会</a:t>
            </a:r>
            <a:endParaRPr lang="en-US" altLang="zh-CN" sz="1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ポスター</a:t>
            </a:r>
            <a:r>
              <a:rPr lang="ja-JP" altLang="en-US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・チラシ送付用</a:t>
            </a: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荷札</a:t>
            </a:r>
          </a:p>
        </p:txBody>
      </p:sp>
      <p:sp>
        <p:nvSpPr>
          <p:cNvPr id="3" name="Text Box 79">
            <a:extLst>
              <a:ext uri="{FF2B5EF4-FFF2-40B4-BE49-F238E27FC236}">
                <a16:creationId xmlns:a16="http://schemas.microsoft.com/office/drawing/2014/main" id="{73A17F41-1245-BC7A-7F47-2D3C6793D7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729" y="6285220"/>
            <a:ext cx="9138791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ja-JP" sz="11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1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必要事項を全てご記入の上、必ず荷物側面の見えやすい場所に</a:t>
            </a:r>
            <a:r>
              <a:rPr lang="ja-JP" altLang="en-US" sz="11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全ての荷物に貼付</a:t>
            </a:r>
            <a:r>
              <a:rPr lang="ja-JP" altLang="en-US" sz="11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してください。</a:t>
            </a:r>
            <a:endParaRPr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ja-JP" sz="11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1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本送付状は</a:t>
            </a:r>
            <a:r>
              <a:rPr lang="ja-JP" altLang="en-US" sz="11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カラーで印刷</a:t>
            </a:r>
            <a:r>
              <a:rPr lang="ja-JP" altLang="en-US" sz="11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をお願いします。</a:t>
            </a:r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設置資材を回収される場合は「閉会式」終了前までに各自で回収いただきますようお願いします。閉会式後に残っている資材は廃棄いたします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154</Words>
  <Application>Microsoft Office PowerPoint</Application>
  <PresentationFormat>画面に合わせる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Meiryo UI</vt:lpstr>
      <vt:lpstr>MS UI Gothic</vt:lpstr>
      <vt:lpstr>游ゴシック</vt:lpstr>
      <vt:lpstr>Arial</vt:lpstr>
      <vt:lpstr>標準デザイン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第1回アジア太平洋肝臓膵臓胆道学会</dc:title>
  <dc:creator>Masaru Honda</dc:creator>
  <cp:lastModifiedBy>岡野 玲子</cp:lastModifiedBy>
  <cp:revision>101</cp:revision>
  <cp:lastPrinted>2017-06-08T02:05:53Z</cp:lastPrinted>
  <dcterms:created xsi:type="dcterms:W3CDTF">2007-01-25T08:42:07Z</dcterms:created>
  <dcterms:modified xsi:type="dcterms:W3CDTF">2025-07-25T02:53:32Z</dcterms:modified>
</cp:coreProperties>
</file>