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8FDBDB7-0ACC-43AF-919E-603DD78A2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9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A468A1-AE34-4998-ABFB-953DAB7E6115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64D92A5-39D1-44EE-A05B-C672024FED20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5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D621-2D34-4252-BDF5-BD459966024F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AFFC8-0609-4C9C-BD91-5425E8236A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0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715B-2A21-48D3-B400-89CB3F899EBB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8ADE-0957-472F-993C-920EB1289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43461-EFA7-4B67-972F-DAB3DD1FB56B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5896-8D00-47C6-B40A-63194E0536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01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6BAE-B5A6-4ABF-9CAE-BACADEF90C46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3A577-5D9F-401B-BC73-43770ABFB3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65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2C5B-0AD7-49F9-9F0F-85E68A371B94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405C4-48C4-4C94-ACFE-1E6ED3B231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09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B803-86EC-4B8A-95C4-236165F7F16B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F865A-CBFB-440C-A637-983AD9E16C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4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E75C-A133-4A9D-96F9-FBC611051ADB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7161-CBB9-47A8-AAFE-20FF15CC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410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CE2A-9FE4-4CD6-93F3-29C4BE0DABD5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E12E-0A63-429E-8408-47AE90071F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7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A3EC-0675-4835-8CCE-FC70D937F68A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67CA3-E7F0-4130-9A59-EC12AB1AA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3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A8AD-EE03-4597-9203-C9CBE4C924F6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A5CB-83CB-432F-B22C-72DB365B4E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18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5075-8763-4831-89C3-6943EB6CADE3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0114-8957-44FF-994F-CB0921D774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0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273BA0-2950-49F9-A9CA-762872D3CF77}" type="datetimeFigureOut">
              <a:rPr lang="en-US"/>
              <a:pPr>
                <a:defRPr/>
              </a:pPr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0860F5CE-FA63-4CFB-BCDA-D0AA0592125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8925" y="323850"/>
            <a:ext cx="8642350" cy="6288088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71153" y="2889131"/>
            <a:ext cx="7601694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ja-JP" sz="32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筆頭</a:t>
            </a:r>
            <a:r>
              <a:rPr kumimoji="1" lang="ja-JP" altLang="en-US" sz="2800" b="1">
                <a:solidFill>
                  <a:schemeClr val="tx1"/>
                </a:solidFill>
                <a:latin typeface="ＭＳ Ｐゴシック" panose="020B0600070205080204" pitchFamily="50" charset="-128"/>
              </a:rPr>
              <a:t>発表者は日本赤十字看護学会へ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の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自己申告を完了しています．</a:t>
            </a:r>
            <a:endParaRPr kumimoji="1" lang="en-US" altLang="ja-JP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演題発表に関連し，開示すべき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関係にある企業・組織および団体等はありません．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70706" y="54868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第</a:t>
            </a:r>
            <a:r>
              <a:rPr lang="en-US" altLang="ja-JP" sz="3600" b="1">
                <a:solidFill>
                  <a:srgbClr val="FFFFFF"/>
                </a:solidFill>
                <a:latin typeface="+mj-ea"/>
              </a:rPr>
              <a:t>26</a:t>
            </a:r>
            <a:r>
              <a:rPr lang="ja-JP" altLang="en-US" sz="3600" b="1">
                <a:solidFill>
                  <a:srgbClr val="FFFFFF"/>
                </a:solidFill>
                <a:latin typeface="+mj-ea"/>
              </a:rPr>
              <a:t>回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日本赤十字看護学会学術集会</a:t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62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田中 友菜 (Yuna Tanaka)</cp:lastModifiedBy>
  <cp:revision>110</cp:revision>
  <cp:lastPrinted>2013-02-04T06:26:35Z</cp:lastPrinted>
  <dcterms:created xsi:type="dcterms:W3CDTF">2010-10-25T11:36:35Z</dcterms:created>
  <dcterms:modified xsi:type="dcterms:W3CDTF">2024-09-25T07:38:20Z</dcterms:modified>
</cp:coreProperties>
</file>