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B74B9"/>
    <a:srgbClr val="F0F0F0"/>
    <a:srgbClr val="FF33CC"/>
    <a:srgbClr val="CC0099"/>
    <a:srgbClr val="1968B3"/>
    <a:srgbClr val="CCFF99"/>
    <a:srgbClr val="FFFF99"/>
    <a:srgbClr val="FF6600"/>
    <a:srgbClr val="F2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301" y="5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2025/9/2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41789"/>
              </p:ext>
            </p:extLst>
          </p:nvPr>
        </p:nvGraphicFramePr>
        <p:xfrm>
          <a:off x="347663" y="2763591"/>
          <a:ext cx="8815387" cy="3017999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08249"/>
                  </a:ext>
                </a:extLst>
              </a:tr>
              <a:tr h="104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その他（　　　　　　　　　　　　　　　　　　　　　　　　　　　　　）</a:t>
                      </a:r>
                      <a:endParaRPr kumimoji="1" lang="ja-JP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4" y="199048"/>
            <a:ext cx="8824266" cy="1152000"/>
          </a:xfrm>
          <a:prstGeom prst="rect">
            <a:avLst/>
          </a:prstGeom>
          <a:solidFill>
            <a:srgbClr val="2B74B9"/>
          </a:solidFill>
          <a:ln w="9525">
            <a:noFill/>
            <a:miter lim="800000"/>
            <a:headEnd/>
            <a:tailEnd/>
          </a:ln>
        </p:spPr>
        <p:txBody>
          <a:bodyPr tIns="72000" bIns="0" anchor="ctr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zh-CN" alt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回日本医学放射線学会秋季臨床大会</a:t>
            </a:r>
            <a:endParaRPr lang="en-US" altLang="ja-JP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en-US" sz="3400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400" b="0" u="sng" spc="-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953429"/>
            <a:ext cx="6663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0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★設置場所については運営事務局にご一任ください。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624174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5792483"/>
            <a:ext cx="8699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100" b="0" dirty="0"/>
              <a:t>荷物個口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56862-AAA7-40BB-FED6-B413DCEAE265}"/>
              </a:ext>
            </a:extLst>
          </p:cNvPr>
          <p:cNvSpPr txBox="1"/>
          <p:nvPr/>
        </p:nvSpPr>
        <p:spPr>
          <a:xfrm>
            <a:off x="347663" y="1458671"/>
            <a:ext cx="4106308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36000" tIns="108000" rIns="36000" bIns="36000">
            <a:noAutofit/>
          </a:bodyPr>
          <a:lstStyle/>
          <a:p>
            <a:pPr algn="ctr" eaLnBrk="1" hangingPunct="1">
              <a:defRPr/>
            </a:pPr>
            <a:r>
              <a:rPr lang="en-US" altLang="ja-JP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2025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16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日（木）</a:t>
            </a:r>
            <a:endParaRPr lang="en-US" altLang="ja-JP" sz="3000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eaLnBrk="1" hangingPunct="1">
              <a:defRPr/>
            </a:pP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午前必着</a:t>
            </a:r>
          </a:p>
        </p:txBody>
      </p:sp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7" y="1449590"/>
            <a:ext cx="4572000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〒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450-0002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愛知県名古屋市中村区名駅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4-38</a:t>
            </a:r>
            <a:endParaRPr lang="ja-JP" altLang="en-US" sz="12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ウインクあいち（愛知県産業労働センター）</a:t>
            </a:r>
            <a:r>
              <a:rPr lang="en-US" altLang="zh-TW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zh-TW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階楽屋（</a:t>
            </a:r>
            <a:r>
              <a:rPr lang="en-US" altLang="zh-TW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401</a:t>
            </a:r>
            <a:r>
              <a:rPr lang="zh-TW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zh-TW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403</a:t>
            </a:r>
            <a:r>
              <a:rPr lang="zh-TW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200" b="0" spc="-4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zh-CN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第</a:t>
            </a:r>
            <a:r>
              <a:rPr lang="en-US" altLang="zh-CN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zh-CN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回日本医学放射線学会秋季臨床大会 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運営本部 宛</a:t>
            </a:r>
            <a:endParaRPr lang="en-US" altLang="ja-JP" sz="12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 052-571-6131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2462</TotalTime>
  <Words>197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メイリオ</vt:lpstr>
      <vt:lpstr>Arial</vt:lpstr>
      <vt:lpstr>Calibri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216</cp:revision>
  <cp:lastPrinted>2025-01-24T07:49:06Z</cp:lastPrinted>
  <dcterms:created xsi:type="dcterms:W3CDTF">2004-05-07T09:59:53Z</dcterms:created>
  <dcterms:modified xsi:type="dcterms:W3CDTF">2025-09-02T05:52:40Z</dcterms:modified>
</cp:coreProperties>
</file>