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385" userDrawn="1">
          <p15:clr>
            <a:srgbClr val="A4A3A4"/>
          </p15:clr>
        </p15:guide>
        <p15:guide id="3" pos="4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4E7DAC-7E97-4550-9C34-E8F281F0F5A4}" v="136" dt="2019-03-08T00:42:25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76" y="60"/>
      </p:cViewPr>
      <p:guideLst>
        <p:guide orient="horz" pos="890"/>
        <p:guide pos="385"/>
        <p:guide pos="4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50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2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5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37651"/>
            <a:ext cx="9144793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7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4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2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7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44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3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76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19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4001" y="629911"/>
            <a:ext cx="2024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en-US" altLang="ja-JP" sz="3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4001" y="1174642"/>
            <a:ext cx="8672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◎尾張一郎、神戸次郎、東京三郎、福岡史郎　</a:t>
            </a:r>
            <a:r>
              <a:rPr kumimoji="1" lang="ja-JP" altLang="en-US" sz="20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（◎発表者）</a:t>
            </a:r>
            <a:endParaRPr kumimoji="1" lang="ja-JP" altLang="en-US" sz="20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902"/>
              </p:ext>
            </p:extLst>
          </p:nvPr>
        </p:nvGraphicFramePr>
        <p:xfrm>
          <a:off x="254001" y="1610907"/>
          <a:ext cx="8623300" cy="5137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599">
                  <a:extLst>
                    <a:ext uri="{9D8B030D-6E8A-4147-A177-3AD203B41FA5}">
                      <a16:colId xmlns:a16="http://schemas.microsoft.com/office/drawing/2014/main" val="279924562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386669124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994287947"/>
                    </a:ext>
                  </a:extLst>
                </a:gridCol>
                <a:gridCol w="2298701">
                  <a:extLst>
                    <a:ext uri="{9D8B030D-6E8A-4147-A177-3AD203B41FA5}">
                      <a16:colId xmlns:a16="http://schemas.microsoft.com/office/drawing/2014/main" val="4139029705"/>
                    </a:ext>
                  </a:extLst>
                </a:gridCol>
              </a:tblGrid>
              <a:tr h="395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　項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　件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状　況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企業・団体名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63864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役員・顧問職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万以上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391747"/>
                  </a:ext>
                </a:extLst>
              </a:tr>
              <a:tr h="4602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 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万円以上の利益、当該発行済株式数の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％以上保有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227200"/>
                  </a:ext>
                </a:extLst>
              </a:tr>
              <a:tr h="45411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zh-TW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 </a:t>
                      </a:r>
                      <a:r>
                        <a:rPr kumimoji="1" lang="zh-TW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特許権使用料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 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12004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日当・出席料・講演料等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 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342076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寄附講座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所属の有無および給与の有無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180140"/>
                  </a:ext>
                </a:extLst>
              </a:tr>
              <a:tr h="30016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原稿料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zh-TW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 </a:t>
                      </a:r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kumimoji="1" lang="en-US" altLang="zh-TW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/1</a:t>
                      </a:r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090189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研究費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en-US" altLang="zh-TW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 </a:t>
                      </a:r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kumimoji="1" lang="en-US" altLang="zh-TW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臨床研究</a:t>
                      </a:r>
                      <a:endParaRPr kumimoji="1" lang="zh-TW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66518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奨学寄付金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zh-TW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 </a:t>
                      </a:r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931245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 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 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万円以上の贈答他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448609"/>
                  </a:ext>
                </a:extLst>
              </a:tr>
              <a:tr h="15008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その他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企業からの物品・施設・役務の受領および企業研究者の研究へ参画の有無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639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35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1978</TotalTime>
  <Words>183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Suguru Nomura</dc:creator>
  <cp:lastModifiedBy>Suguru Nomura</cp:lastModifiedBy>
  <cp:revision>29</cp:revision>
  <cp:lastPrinted>2019-03-07T15:18:04Z</cp:lastPrinted>
  <dcterms:created xsi:type="dcterms:W3CDTF">2019-02-26T01:09:25Z</dcterms:created>
  <dcterms:modified xsi:type="dcterms:W3CDTF">2019-04-19T12:36:12Z</dcterms:modified>
</cp:coreProperties>
</file>