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385" userDrawn="1">
          <p15:clr>
            <a:srgbClr val="A4A3A4"/>
          </p15:clr>
        </p15:guide>
        <p15:guide id="3" pos="4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E7DAC-7E97-4550-9C34-E8F281F0F5A4}" v="136" dt="2019-03-08T00:42:25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354"/>
      </p:cViewPr>
      <p:guideLst>
        <p:guide orient="horz" pos="890"/>
        <p:guide pos="385"/>
        <p:guide pos="4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50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2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5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37651"/>
            <a:ext cx="9144793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4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7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44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3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8A74-A63E-46CE-8AA0-2C652709D45E}" type="datetimeFigureOut">
              <a:rPr kumimoji="1" lang="ja-JP" altLang="en-US" smtClean="0"/>
              <a:t>2019/4/19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4001" y="629911"/>
            <a:ext cx="6340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Disclosure of Conflict of Interest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001" y="970287"/>
            <a:ext cx="8672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Authors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kumimoji="1" lang="en-US" altLang="ja-JP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Ichiro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Owari</a:t>
            </a:r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Jiro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Kobe,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Saburo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Tokyo</a:t>
            </a:r>
            <a:r>
              <a:rPr kumimoji="1" lang="ja-JP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Shiro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Fukuoka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kumimoji="1" lang="en-US" altLang="ja-JP" sz="12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Presenter)</a:t>
            </a:r>
            <a:endParaRPr kumimoji="1" lang="ja-JP" altLang="en-US" sz="12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05184"/>
              </p:ext>
            </p:extLst>
          </p:nvPr>
        </p:nvGraphicFramePr>
        <p:xfrm>
          <a:off x="254001" y="1268004"/>
          <a:ext cx="8623301" cy="556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299">
                  <a:extLst>
                    <a:ext uri="{9D8B030D-6E8A-4147-A177-3AD203B41FA5}">
                      <a16:colId xmlns:a16="http://schemas.microsoft.com/office/drawing/2014/main" val="279924562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86669124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94287947"/>
                    </a:ext>
                  </a:extLst>
                </a:gridCol>
                <a:gridCol w="3302002">
                  <a:extLst>
                    <a:ext uri="{9D8B030D-6E8A-4147-A177-3AD203B41FA5}">
                      <a16:colId xmlns:a16="http://schemas.microsoft.com/office/drawing/2014/main" val="4139029705"/>
                    </a:ext>
                  </a:extLst>
                </a:gridCol>
              </a:tblGrid>
              <a:tr h="3956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Area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NO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YES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lt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+mn-cs"/>
                        </a:rPr>
                        <a:t>List the name(s) of authors and commercial entity(</a:t>
                      </a:r>
                      <a:r>
                        <a:rPr kumimoji="1" lang="en-US" altLang="ja-JP" sz="1100" b="1" kern="1200" dirty="0" err="1" smtClean="0">
                          <a:solidFill>
                            <a:schemeClr val="lt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+mn-cs"/>
                        </a:rPr>
                        <a:t>ies</a:t>
                      </a:r>
                      <a:r>
                        <a:rPr kumimoji="1" lang="en-US" altLang="ja-JP" sz="1100" b="1" kern="1200" dirty="0" smtClean="0">
                          <a:solidFill>
                            <a:schemeClr val="lt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+mn-cs"/>
                        </a:rPr>
                        <a:t>) and use as much space as necessary</a:t>
                      </a: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63864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1. 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+mn-cs"/>
                        </a:rPr>
                        <a:t>Assuming a position of a board member or advisor in a profit-making business,/ Advisory role  (1,000,000 yen* or more annual compensation from a single business entity, or group)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391747"/>
                  </a:ext>
                </a:extLst>
              </a:tr>
              <a:tr h="4602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2. Stock holdings or options (Annual profit of 1,000,000 yen or more/ownership of 5% or more of total shares)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227200"/>
                  </a:ext>
                </a:extLst>
              </a:tr>
              <a:tr h="45411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zh-TW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3. Patent royalties/licensing fees (1,000,000 yen or more annual income  per patent)</a:t>
                      </a:r>
                      <a:r>
                        <a:rPr kumimoji="1" lang="zh-TW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12004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4. Honoraria (e.g. lecture fees) (500,000 yen or more total annual income from a single company or organization)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342076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5.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Courses endowed by companies   (Fill in if you belong to any course endowed by a company, etc.)</a:t>
                      </a: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180140"/>
                  </a:ext>
                </a:extLst>
              </a:tr>
              <a:tr h="300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6.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Fees for promotional materials (e.g. manuscript fee) (500,000 yen or more total annual income from a single company or organization)</a:t>
                      </a: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zh-TW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090189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7.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Total clinical research funding (1,000,000 yen or more total annual research grants paid from a single company or organization to you or your department)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66518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8.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Total scholarship grants    (1,000,000 yen or more total annual scholarship contributed by a single company or organization to you or your department)</a:t>
                      </a: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zh-TW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931245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9. Others -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50,000 yen or more annually from a single company or organization</a:t>
                      </a:r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448609"/>
                  </a:ext>
                </a:extLst>
              </a:tr>
              <a:tr h="150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10.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Others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-</a:t>
                      </a:r>
                      <a:r>
                        <a:rPr kumimoji="1" lang="ja-JP" altLang="en-US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Century" panose="02040604050505020304" pitchFamily="18" charset="0"/>
                          <a:ea typeface="メイリオ" panose="020B0604030504040204" pitchFamily="50" charset="-128"/>
                        </a:rPr>
                        <a:t>e.g. trips, travel, or gifts, which are not related to research</a:t>
                      </a: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Century" panose="02040604050505020304" pitchFamily="18" charset="0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63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5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2000</TotalTime>
  <Words>272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Suguru Nomura</dc:creator>
  <cp:lastModifiedBy>Suguru Nomura</cp:lastModifiedBy>
  <cp:revision>33</cp:revision>
  <cp:lastPrinted>2019-03-07T15:18:04Z</cp:lastPrinted>
  <dcterms:created xsi:type="dcterms:W3CDTF">2019-02-26T01:09:25Z</dcterms:created>
  <dcterms:modified xsi:type="dcterms:W3CDTF">2019-04-19T12:58:06Z</dcterms:modified>
</cp:coreProperties>
</file>