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EDD62"/>
    <a:srgbClr val="FED228"/>
    <a:srgbClr val="514589"/>
    <a:srgbClr val="3A3474"/>
    <a:srgbClr val="FFFF66"/>
    <a:srgbClr val="FFFF00"/>
    <a:srgbClr val="353456"/>
    <a:srgbClr val="463F77"/>
    <a:srgbClr val="C2A333"/>
    <a:srgbClr val="745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5906" autoAdjust="0"/>
  </p:normalViewPr>
  <p:slideViewPr>
    <p:cSldViewPr snapToGrid="0">
      <p:cViewPr varScale="1">
        <p:scale>
          <a:sx n="80" d="100"/>
          <a:sy n="80" d="100"/>
        </p:scale>
        <p:origin x="1002" y="60"/>
      </p:cViewPr>
      <p:guideLst>
        <p:guide orient="horz" pos="2381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2023/8/29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492795" y="312399"/>
            <a:ext cx="9721080" cy="1296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　</a:t>
            </a: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5438274" y="6143918"/>
            <a:ext cx="4775601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5905727"/>
            <a:ext cx="5044405" cy="1844753"/>
          </a:xfrm>
          <a:noFill/>
        </p:spPr>
        <p:txBody>
          <a:bodyPr lIns="0" tIns="0" rIns="0" bIns="0" anchor="t"/>
          <a:lstStyle/>
          <a:p>
            <a:pPr algn="l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461-0016 </a:t>
            </a:r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名古屋市東区上竪杉町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番地</a:t>
            </a:r>
            <a:r>
              <a:rPr lang="en-US" altLang="zh-TW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zh-TW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ウィルあいち</a:t>
            </a:r>
            <a:r>
              <a:rPr lang="en-US" altLang="ja-JP" sz="1800" b="0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　</a:t>
            </a:r>
            <a:r>
              <a:rPr lang="ja-JP" altLang="ja-JP" sz="1800" kern="0" dirty="0">
                <a:solidFill>
                  <a:srgbClr val="333333"/>
                </a:solidFill>
                <a:effectLst/>
                <a:ea typeface="メイリオ" panose="020B0604030504040204" pitchFamily="50" charset="-128"/>
                <a:cs typeface="ＭＳ Ｐゴシック" panose="020B0600070205080204" pitchFamily="50" charset="-128"/>
              </a:rPr>
              <a:t>会議室</a:t>
            </a:r>
            <a:r>
              <a:rPr lang="ja-JP" altLang="en-US" sz="1800" kern="0" dirty="0">
                <a:solidFill>
                  <a:srgbClr val="333333"/>
                </a:solidFill>
                <a:effectLst/>
                <a:ea typeface="メイリオ" panose="020B0604030504040204" pitchFamily="50" charset="-128"/>
                <a:cs typeface="ＭＳ Ｐゴシック" panose="020B0600070205080204" pitchFamily="50" charset="-128"/>
              </a:rPr>
              <a:t>１</a:t>
            </a:r>
            <a:r>
              <a:rPr lang="en-US" altLang="ja-JP" sz="1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800" b="0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回日本ボツリヌス治療学会学術大会</a:t>
            </a:r>
            <a:r>
              <a:rPr lang="en-US" altLang="ja-JP" sz="1800" b="0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800" b="0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運営本部宛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800" b="0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052-962-2511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（代表）</a:t>
            </a:r>
          </a:p>
        </p:txBody>
      </p:sp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674018" y="372399"/>
            <a:ext cx="9525000" cy="119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9469" tIns="44734" rIns="89469" bIns="44734">
            <a:sp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600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3600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回日本ボツリヌス治療学会学術大会</a:t>
            </a:r>
            <a:endParaRPr lang="en-US" altLang="zh-CN" sz="3600" dirty="0">
              <a:solidFill>
                <a:srgbClr val="FEDD6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spc="-5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 送付票</a:t>
            </a:r>
            <a:endParaRPr lang="ja-JP" altLang="en-US" sz="3600" b="0" u="sng" spc="-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083942"/>
              </p:ext>
            </p:extLst>
          </p:nvPr>
        </p:nvGraphicFramePr>
        <p:xfrm>
          <a:off x="492795" y="1589442"/>
          <a:ext cx="9721080" cy="4299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59905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57673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8199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5537201" y="6284683"/>
            <a:ext cx="482600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到着日：</a:t>
            </a: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年９月</a:t>
            </a:r>
            <a:r>
              <a:rPr lang="en-US" altLang="ja-JP" sz="2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2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金）　　</a:t>
            </a:r>
            <a:r>
              <a:rPr lang="ja-JP" altLang="en-US" sz="2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午後必着</a:t>
            </a:r>
            <a:r>
              <a:rPr lang="ja-JP" altLang="en-US" sz="24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24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180</Words>
  <Application>Microsoft Office PowerPoint</Application>
  <PresentationFormat>ユーザー設定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ＭＳ Ｐゴシック</vt:lpstr>
      <vt:lpstr>メイリオ</vt:lpstr>
      <vt:lpstr>Arial</vt:lpstr>
      <vt:lpstr>Calibri</vt:lpstr>
      <vt:lpstr>標準デザイン</vt:lpstr>
      <vt:lpstr>送付先： 〒461-0016 名古屋市東区上竪杉町1番地 ウィルあいち3階　会議室１ 第10回日本ボツリヌス治療学会学術大会 運営本部宛 TEL： 052-962-2511（代表）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kim-yamamura</dc:creator>
  <cp:lastModifiedBy>Hanae Kito</cp:lastModifiedBy>
  <cp:revision>132</cp:revision>
  <cp:lastPrinted>2019-11-29T07:38:10Z</cp:lastPrinted>
  <dcterms:created xsi:type="dcterms:W3CDTF">2004-05-07T09:59:53Z</dcterms:created>
  <dcterms:modified xsi:type="dcterms:W3CDTF">2023-08-29T07:04:28Z</dcterms:modified>
</cp:coreProperties>
</file>