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128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3A1B9-827F-CF48-BE3F-238C42B27632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AFACC-940A-C149-8F3B-802F7B851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52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9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91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69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2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69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73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88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5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75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19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90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754F8-AF09-F94C-B3EF-59683BBC86FF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89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42875" y="142875"/>
            <a:ext cx="1774826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000" b="1" dirty="0" smtClean="0">
                <a:solidFill>
                  <a:srgbClr val="FF3300"/>
                </a:solidFill>
                <a:latin typeface="Century Gothic"/>
                <a:cs typeface="Century Gothic"/>
              </a:rPr>
              <a:t>Example 2</a:t>
            </a:r>
            <a:endParaRPr lang="en-US" altLang="ja-JP" sz="2000" b="1" dirty="0">
              <a:solidFill>
                <a:srgbClr val="FF3300"/>
              </a:solidFill>
              <a:latin typeface="Century Gothic"/>
              <a:cs typeface="Century Gothic"/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 bwMode="auto">
          <a:xfrm>
            <a:off x="694557" y="3640906"/>
            <a:ext cx="8081144" cy="270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</a:p>
          <a:p>
            <a:pPr marL="342900" indent="-342900" algn="l" eaLnBrk="1" hangingPunct="1">
              <a:lnSpc>
                <a:spcPct val="60000"/>
              </a:lnSpc>
            </a:pPr>
            <a:endParaRPr lang="en-US" altLang="ja-JP" sz="24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Leadership position/advisory role : </a:t>
            </a:r>
            <a:r>
              <a:rPr lang="en-US" altLang="ja-JP" sz="2400" b="1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Yes</a:t>
            </a: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XXXX, Inc.</a:t>
            </a:r>
            <a:endParaRPr lang="en-US" altLang="ja-JP" sz="24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 ownership or options:  </a:t>
            </a:r>
            <a:r>
              <a:rPr lang="en-US" altLang="ja-JP" sz="2400" b="1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No</a:t>
            </a:r>
            <a:endParaRPr lang="en-US" altLang="ja-JP" sz="2400" dirty="0" smtClean="0">
              <a:solidFill>
                <a:schemeClr val="tx1"/>
              </a:solidFill>
              <a:latin typeface="Calibri" charset="0"/>
              <a:ea typeface="ＭＳ Ｐゴシック" charset="0"/>
              <a:cs typeface="Arial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 royalties/Licensing fees: </a:t>
            </a: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Yes </a:t>
            </a:r>
            <a:r>
              <a:rPr lang="en-US" altLang="ja-JP" sz="2400" b="1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</a:t>
            </a:r>
            <a:r>
              <a:rPr lang="ja-JP" altLang="en-US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（</a:t>
            </a: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lecture fee) :  </a:t>
            </a:r>
            <a:r>
              <a:rPr lang="en-US" altLang="ja-JP" sz="2400" b="1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No</a:t>
            </a:r>
            <a:endParaRPr lang="en-US" altLang="ja-JP" sz="2400" dirty="0" smtClean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Honoraria(manuscript fee) : </a:t>
            </a: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No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Grant/Research funding : </a:t>
            </a: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No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Other remuneration :</a:t>
            </a: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Yes </a:t>
            </a:r>
            <a:r>
              <a:rPr lang="en-US" altLang="ja-JP" sz="24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WWW Corporation</a:t>
            </a:r>
            <a:endParaRPr lang="en-US" altLang="ja-JP" sz="2400" dirty="0">
              <a:solidFill>
                <a:srgbClr val="262626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10" name="タイトル 1"/>
          <p:cNvSpPr>
            <a:spLocks noGrp="1"/>
          </p:cNvSpPr>
          <p:nvPr>
            <p:ph type="ctrTitle"/>
          </p:nvPr>
        </p:nvSpPr>
        <p:spPr>
          <a:xfrm>
            <a:off x="537707" y="366713"/>
            <a:ext cx="8072437" cy="2219349"/>
          </a:xfrm>
        </p:spPr>
        <p:txBody>
          <a:bodyPr>
            <a:normAutofit fontScale="90000"/>
          </a:bodyPr>
          <a:lstStyle/>
          <a:p>
            <a:r>
              <a:rPr lang="en-US" altLang="ja-JP" sz="36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The 59th Annual Spring Meeting of the Japanese Society of Clinical </a:t>
            </a:r>
            <a:r>
              <a:rPr lang="en-US" altLang="ja-JP" sz="3600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Cytology</a:t>
            </a:r>
            <a:br>
              <a:rPr lang="en-US" altLang="ja-JP" sz="3600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</a:br>
            <a:r>
              <a:rPr lang="en-US" altLang="ja-JP" sz="3600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36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/>
            </a:r>
            <a:br>
              <a:rPr lang="en-US" altLang="ja-JP" sz="36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</a:br>
            <a:r>
              <a:rPr lang="en-US" altLang="ja-JP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</a:t>
            </a:r>
            <a:r>
              <a:rPr lang="en-US" altLang="ja-JP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Disclosure </a:t>
            </a:r>
            <a:r>
              <a:rPr lang="en-US" altLang="ja-JP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Information</a:t>
            </a:r>
            <a:endParaRPr lang="ja-JP" altLang="en-US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639167" y="3293318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705982" y="2789262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Presenter:</a:t>
            </a:r>
            <a:r>
              <a:rPr lang="ja-JP" altLang="en-US" sz="2800" b="1" dirty="0" smtClean="0">
                <a:solidFill>
                  <a:srgbClr val="FF6600"/>
                </a:solidFill>
                <a:latin typeface="Calibri" charset="0"/>
              </a:rPr>
              <a:t>　　</a:t>
            </a:r>
            <a:r>
              <a:rPr lang="en-US" altLang="ja-JP" sz="2800" b="1" dirty="0" smtClean="0">
                <a:solidFill>
                  <a:schemeClr val="accent5">
                    <a:lumMod val="50000"/>
                  </a:schemeClr>
                </a:solidFill>
                <a:latin typeface="Calibri" charset="0"/>
              </a:rPr>
              <a:t>Your Name</a:t>
            </a:r>
            <a:r>
              <a:rPr lang="ja-JP" altLang="en-US" sz="2800" b="1" dirty="0" smtClean="0">
                <a:solidFill>
                  <a:srgbClr val="FF6600"/>
                </a:solidFill>
                <a:latin typeface="Calibri" charset="0"/>
              </a:rPr>
              <a:t>　　</a:t>
            </a:r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 </a:t>
            </a:r>
            <a:r>
              <a:rPr lang="ja-JP" altLang="en-US" sz="2800" b="1" dirty="0" smtClean="0">
                <a:solidFill>
                  <a:srgbClr val="FF6600"/>
                </a:solidFill>
                <a:latin typeface="Calibri" charset="0"/>
              </a:rPr>
              <a:t>　</a:t>
            </a:r>
            <a:endParaRPr lang="ja-JP" altLang="en-US" sz="16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7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70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The 59th Annual Spring Meeting of the Japanese Society of Clinical Cytology   COI Disclosure Information</vt:lpstr>
    </vt:vector>
  </TitlesOfParts>
  <Company>公益財団法人がん研究会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Disclosure Information</dc:title>
  <dc:creator>清宮 啓之</dc:creator>
  <cp:lastModifiedBy>Yuko Ohira</cp:lastModifiedBy>
  <cp:revision>11</cp:revision>
  <cp:lastPrinted>2016-02-25T02:31:23Z</cp:lastPrinted>
  <dcterms:created xsi:type="dcterms:W3CDTF">2016-01-27T08:37:39Z</dcterms:created>
  <dcterms:modified xsi:type="dcterms:W3CDTF">2018-03-16T06:48:09Z</dcterms:modified>
</cp:coreProperties>
</file>