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1275" y="16288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 smtClean="0"/>
              <a:t>筆頭演者名</a:t>
            </a:r>
            <a:r>
              <a:rPr kumimoji="1" lang="ja-JP" altLang="en-US" sz="3200" u="sng" dirty="0" smtClean="0"/>
              <a:t>　　</a:t>
            </a:r>
            <a:endParaRPr kumimoji="1" lang="ja-JP" altLang="en-US" sz="32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148611" y="341039"/>
            <a:ext cx="943304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第</a:t>
            </a:r>
            <a:r>
              <a:rPr lang="en-US" altLang="ja-JP" sz="3600" dirty="0" smtClean="0"/>
              <a:t>56</a:t>
            </a:r>
            <a:r>
              <a:rPr lang="ja-JP" altLang="en-US" sz="3600" dirty="0" smtClean="0"/>
              <a:t>回</a:t>
            </a:r>
            <a:r>
              <a:rPr lang="ja-JP" altLang="en-US" sz="3600" dirty="0" smtClean="0"/>
              <a:t>日本臨床細胞学会秋期大会　</a:t>
            </a:r>
            <a:r>
              <a:rPr lang="en-US" altLang="ja-JP" sz="3600" dirty="0" smtClean="0"/>
              <a:t>COI</a:t>
            </a:r>
            <a:r>
              <a:rPr lang="ja-JP" altLang="en-US" sz="3600" dirty="0" smtClean="0"/>
              <a:t>開示　　　</a:t>
            </a:r>
            <a:endParaRPr lang="ja-JP" altLang="en-US" sz="36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915816" y="2535337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1259632" y="285293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今回の演題に関して開示すべき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COI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はありません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068246" y="1052736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筆頭演者名　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Windows ユーザー</dc:creator>
  <cp:lastModifiedBy>nat-fujimoto</cp:lastModifiedBy>
  <cp:revision>5</cp:revision>
  <cp:lastPrinted>2016-03-09T05:05:58Z</cp:lastPrinted>
  <dcterms:created xsi:type="dcterms:W3CDTF">2016-03-09T04:21:40Z</dcterms:created>
  <dcterms:modified xsi:type="dcterms:W3CDTF">2017-05-11T02:04:46Z</dcterms:modified>
</cp:coreProperties>
</file>