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 smtClean="0"/>
              <a:t>筆頭演者名</a:t>
            </a:r>
            <a:r>
              <a:rPr kumimoji="1" lang="ja-JP" altLang="en-US" sz="3200" u="sng" dirty="0" smtClean="0"/>
              <a:t>　　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9760" y="4221088"/>
            <a:ext cx="6400800" cy="150187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b="1" dirty="0" smtClean="0">
                <a:solidFill>
                  <a:schemeClr val="tx1"/>
                </a:solidFill>
              </a:rPr>
              <a:t>　　　内容*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　　　　　　　　　　　企業名等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役員・顧問職　　　　　　　　　　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A 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製薬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b="1" dirty="0" smtClean="0">
                <a:solidFill>
                  <a:schemeClr val="tx1"/>
                </a:solidFill>
              </a:rPr>
              <a:t>講演料など　　　　　　　　　　　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B 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医療機器メーカー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原稿料など　　　　　　　　　　　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 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出版社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/>
              <a:t>COI</a:t>
            </a:r>
            <a:r>
              <a:rPr lang="ja-JP" altLang="en-US" sz="3600" dirty="0" smtClean="0"/>
              <a:t>開示</a:t>
            </a:r>
            <a:endParaRPr lang="ja-JP" altLang="en-US" sz="36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3960" y="341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第</a:t>
            </a:r>
            <a:r>
              <a:rPr lang="en-US" altLang="ja-JP" sz="3600" dirty="0" smtClean="0"/>
              <a:t>56</a:t>
            </a:r>
            <a:r>
              <a:rPr lang="ja-JP" altLang="en-US" sz="3600" dirty="0" smtClean="0"/>
              <a:t>回日本臨床細胞学会秋期大会</a:t>
            </a:r>
            <a:endParaRPr lang="ja-JP" altLang="en-US" sz="3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987824" y="321297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331640" y="357301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COI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は以下のとおりです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筆頭演者名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nat-fujimoto</cp:lastModifiedBy>
  <cp:revision>3</cp:revision>
  <cp:lastPrinted>2016-03-09T05:03:17Z</cp:lastPrinted>
  <dcterms:created xsi:type="dcterms:W3CDTF">2016-03-09T04:21:40Z</dcterms:created>
  <dcterms:modified xsi:type="dcterms:W3CDTF">2017-08-25T06:29:10Z</dcterms:modified>
</cp:coreProperties>
</file>