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3107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978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299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60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61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25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274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198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466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406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5336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73AD4-AD4A-434C-89ED-2CB60FA99792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042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2276872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2800" dirty="0" smtClean="0"/>
              <a:t>筆頭演者名</a:t>
            </a:r>
            <a:r>
              <a:rPr kumimoji="1" lang="ja-JP" altLang="en-US" sz="3200" u="sng" dirty="0" smtClean="0"/>
              <a:t>　　</a:t>
            </a:r>
            <a:endParaRPr kumimoji="1" lang="ja-JP" altLang="en-US" sz="3200" dirty="0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2068246" y="1052736"/>
            <a:ext cx="453650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 smtClean="0"/>
              <a:t>COI</a:t>
            </a:r>
            <a:r>
              <a:rPr lang="ja-JP" altLang="en-US" sz="3600" dirty="0" smtClean="0"/>
              <a:t>開示</a:t>
            </a:r>
            <a:endParaRPr lang="ja-JP" altLang="en-US" sz="3600" dirty="0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763960" y="34104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 smtClean="0"/>
              <a:t>第</a:t>
            </a:r>
            <a:r>
              <a:rPr lang="en-US" altLang="ja-JP" sz="3600" dirty="0" smtClean="0"/>
              <a:t>56</a:t>
            </a:r>
            <a:r>
              <a:rPr lang="ja-JP" altLang="en-US" sz="3600" dirty="0" smtClean="0"/>
              <a:t>回</a:t>
            </a:r>
            <a:r>
              <a:rPr lang="ja-JP" altLang="en-US" sz="3600" dirty="0" smtClean="0"/>
              <a:t>日本臨床細胞学会秋期大会</a:t>
            </a:r>
            <a:endParaRPr lang="ja-JP" altLang="en-US" sz="3600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2987824" y="3212976"/>
            <a:ext cx="532859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サブタイトル 2"/>
          <p:cNvSpPr txBox="1">
            <a:spLocks/>
          </p:cNvSpPr>
          <p:nvPr/>
        </p:nvSpPr>
        <p:spPr>
          <a:xfrm>
            <a:off x="1347075" y="3933056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b="1" dirty="0" smtClean="0">
                <a:solidFill>
                  <a:schemeClr val="tx1"/>
                </a:solidFill>
              </a:rPr>
              <a:t>今回の演題に関して開示すべき</a:t>
            </a:r>
            <a:r>
              <a:rPr lang="en-US" altLang="ja-JP" sz="2000" b="1" dirty="0" smtClean="0">
                <a:solidFill>
                  <a:schemeClr val="tx1"/>
                </a:solidFill>
              </a:rPr>
              <a:t>COI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はありません</a:t>
            </a:r>
            <a:endParaRPr lang="ja-JP" alt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07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23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筆頭演者名　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筆頭演者名</dc:title>
  <dc:creator>Windows ユーザー</dc:creator>
  <cp:lastModifiedBy>nat-fujimoto</cp:lastModifiedBy>
  <cp:revision>3</cp:revision>
  <cp:lastPrinted>2016-03-09T05:05:45Z</cp:lastPrinted>
  <dcterms:created xsi:type="dcterms:W3CDTF">2016-03-09T04:21:40Z</dcterms:created>
  <dcterms:modified xsi:type="dcterms:W3CDTF">2017-05-11T01:58:39Z</dcterms:modified>
</cp:coreProperties>
</file>