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pPr/>
              <a:t>2018/10/9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4016" y="119675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　　　内容*　　　　　　　　　　　　企業名等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役員・顧問職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A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製薬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b="1" dirty="0" smtClean="0">
                <a:solidFill>
                  <a:schemeClr val="tx1"/>
                </a:solidFill>
              </a:rPr>
              <a:t>講演料など　　　　　　　　　　　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B 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医療機器メーカー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原稿料など　　　　　　　　　　　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76944" y="334115"/>
            <a:ext cx="92209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smtClean="0"/>
              <a:t>第</a:t>
            </a:r>
            <a:r>
              <a:rPr lang="en-US" altLang="ja-JP" sz="3600" smtClean="0"/>
              <a:t>57</a:t>
            </a:r>
            <a:r>
              <a:rPr lang="ja-JP" altLang="en-US" sz="3600" smtClean="0"/>
              <a:t>回</a:t>
            </a:r>
            <a:r>
              <a:rPr lang="ja-JP" altLang="en-US" sz="3600" dirty="0" smtClean="0"/>
              <a:t>日本臨床細胞学会秋期大会　</a:t>
            </a:r>
            <a:r>
              <a:rPr lang="en-US" altLang="ja-JP" sz="3600" dirty="0"/>
              <a:t>COI</a:t>
            </a:r>
            <a:r>
              <a:rPr lang="ja-JP" altLang="en-US" sz="3600" dirty="0"/>
              <a:t>開示</a:t>
            </a:r>
          </a:p>
          <a:p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27784" y="213285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187624" y="278092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は以下のとおりです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Ace</cp:lastModifiedBy>
  <cp:revision>6</cp:revision>
  <cp:lastPrinted>2016-03-09T05:05:34Z</cp:lastPrinted>
  <dcterms:created xsi:type="dcterms:W3CDTF">2016-03-09T04:21:40Z</dcterms:created>
  <dcterms:modified xsi:type="dcterms:W3CDTF">2018-10-09T05:25:20Z</dcterms:modified>
</cp:coreProperties>
</file>