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107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978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299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60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61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25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274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198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466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406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336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73AD4-AD4A-434C-89ED-2CB60FA99792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04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61275" y="1628800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800" dirty="0" smtClean="0"/>
              <a:t>筆頭演者名</a:t>
            </a:r>
            <a:r>
              <a:rPr kumimoji="1" lang="ja-JP" altLang="en-US" sz="3200" u="sng" dirty="0" smtClean="0"/>
              <a:t>　　</a:t>
            </a:r>
            <a:endParaRPr kumimoji="1" lang="ja-JP" altLang="en-US" sz="3200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-148611" y="341039"/>
            <a:ext cx="943304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 smtClean="0"/>
              <a:t>第</a:t>
            </a:r>
            <a:r>
              <a:rPr lang="en-US" altLang="ja-JP" sz="3600" smtClean="0"/>
              <a:t>57</a:t>
            </a:r>
            <a:r>
              <a:rPr lang="ja-JP" altLang="en-US" sz="3600" smtClean="0"/>
              <a:t>回</a:t>
            </a:r>
            <a:r>
              <a:rPr lang="ja-JP" altLang="en-US" sz="3600" dirty="0" smtClean="0"/>
              <a:t>日本臨床細胞学会秋期大会　</a:t>
            </a:r>
            <a:r>
              <a:rPr lang="en-US" altLang="ja-JP" sz="3600" dirty="0" smtClean="0"/>
              <a:t>COI</a:t>
            </a:r>
            <a:r>
              <a:rPr lang="ja-JP" altLang="en-US" sz="3600" dirty="0" smtClean="0"/>
              <a:t>開示　　　</a:t>
            </a:r>
            <a:endParaRPr lang="ja-JP" altLang="en-US" sz="3600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2915816" y="2535337"/>
            <a:ext cx="532859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サブタイトル 2"/>
          <p:cNvSpPr txBox="1">
            <a:spLocks/>
          </p:cNvSpPr>
          <p:nvPr/>
        </p:nvSpPr>
        <p:spPr>
          <a:xfrm>
            <a:off x="1259632" y="2852936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 smtClean="0">
                <a:solidFill>
                  <a:schemeClr val="tx1"/>
                </a:solidFill>
              </a:rPr>
              <a:t>今回の演題に関して開示すべき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COI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はありません</a:t>
            </a:r>
            <a:endParaRPr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2068246" y="1052736"/>
            <a:ext cx="453650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93107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21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筆頭演者名　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筆頭演者名</dc:title>
  <dc:creator>Windows ユーザー</dc:creator>
  <cp:lastModifiedBy>tai-motoshima</cp:lastModifiedBy>
  <cp:revision>6</cp:revision>
  <cp:lastPrinted>2016-03-09T05:05:58Z</cp:lastPrinted>
  <dcterms:created xsi:type="dcterms:W3CDTF">2016-03-09T04:21:40Z</dcterms:created>
  <dcterms:modified xsi:type="dcterms:W3CDTF">2018-10-04T12:38:50Z</dcterms:modified>
</cp:coreProperties>
</file>