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　　　内容*　　　　　　　　　　　企業名等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A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製薬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 smtClean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</a:t>
            </a:r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smtClean="0"/>
              <a:t>57</a:t>
            </a:r>
            <a:r>
              <a:rPr lang="ja-JP" altLang="en-US" sz="3600" smtClean="0"/>
              <a:t>回</a:t>
            </a:r>
            <a:r>
              <a:rPr lang="ja-JP" altLang="en-US" sz="3600" dirty="0" smtClean="0"/>
              <a:t>日本臨床細胞学会秋期大会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は以下のとおりです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tai-motoshima</cp:lastModifiedBy>
  <cp:revision>4</cp:revision>
  <cp:lastPrinted>2016-03-09T05:03:17Z</cp:lastPrinted>
  <dcterms:created xsi:type="dcterms:W3CDTF">2016-03-09T04:21:40Z</dcterms:created>
  <dcterms:modified xsi:type="dcterms:W3CDTF">2018-10-04T12:37:00Z</dcterms:modified>
</cp:coreProperties>
</file>