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2018/10/4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800" dirty="0" smtClean="0"/>
              <a:t>筆頭演者名</a:t>
            </a:r>
            <a:r>
              <a:rPr kumimoji="1" lang="ja-JP" altLang="en-US" sz="3200" u="sng" dirty="0" smtClean="0"/>
              <a:t>　　</a:t>
            </a:r>
            <a:endParaRPr kumimoji="1" lang="ja-JP" altLang="en-US" sz="320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068246" y="1052736"/>
            <a:ext cx="453650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/>
              <a:t>COI</a:t>
            </a:r>
            <a:r>
              <a:rPr lang="ja-JP" altLang="en-US" sz="3600" dirty="0" smtClean="0"/>
              <a:t>開示</a:t>
            </a:r>
            <a:endParaRPr lang="ja-JP" altLang="en-US" sz="36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63960" y="34104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 smtClean="0"/>
              <a:t>第</a:t>
            </a:r>
            <a:r>
              <a:rPr lang="en-US" altLang="ja-JP" sz="3600" smtClean="0"/>
              <a:t>57</a:t>
            </a:r>
            <a:r>
              <a:rPr lang="ja-JP" altLang="en-US" sz="3600" smtClean="0"/>
              <a:t>回</a:t>
            </a:r>
            <a:r>
              <a:rPr lang="ja-JP" altLang="en-US" sz="3600" dirty="0" smtClean="0"/>
              <a:t>日本臨床細胞学会秋期大会</a:t>
            </a:r>
            <a:endParaRPr lang="ja-JP" altLang="en-US" sz="36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2987824" y="3212976"/>
            <a:ext cx="532859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 txBox="1">
            <a:spLocks/>
          </p:cNvSpPr>
          <p:nvPr/>
        </p:nvSpPr>
        <p:spPr>
          <a:xfrm>
            <a:off x="1347075" y="393305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 smtClean="0">
                <a:solidFill>
                  <a:schemeClr val="tx1"/>
                </a:solidFill>
              </a:rPr>
              <a:t>今回の演題に関して開示すべき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COI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はありません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0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筆頭演者名　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Windows ユーザー</dc:creator>
  <cp:lastModifiedBy>tai-motoshima</cp:lastModifiedBy>
  <cp:revision>4</cp:revision>
  <cp:lastPrinted>2016-03-09T05:05:45Z</cp:lastPrinted>
  <dcterms:created xsi:type="dcterms:W3CDTF">2016-03-09T04:21:40Z</dcterms:created>
  <dcterms:modified xsi:type="dcterms:W3CDTF">2018-10-04T12:37:42Z</dcterms:modified>
</cp:coreProperties>
</file>