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45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/>
              <a:t>筆頭演者名</a:t>
            </a:r>
            <a:r>
              <a:rPr kumimoji="1" lang="ja-JP" altLang="en-US" sz="3200" u="sng" dirty="0"/>
              <a:t>　　</a:t>
            </a:r>
            <a:endParaRPr kumimoji="1" lang="ja-JP" altLang="en-US" sz="32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COI</a:t>
            </a:r>
            <a:r>
              <a:rPr lang="ja-JP" altLang="en-US" sz="3600" dirty="0"/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第</a:t>
            </a:r>
            <a:r>
              <a:rPr lang="en-US" altLang="ja-JP" sz="3600" dirty="0"/>
              <a:t>61</a:t>
            </a:r>
            <a:r>
              <a:rPr lang="ja-JP" altLang="en-US" sz="3600" dirty="0"/>
              <a:t>回日本臨床細胞学会秋期大会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47075" y="393305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>
                <a:solidFill>
                  <a:schemeClr val="tx1"/>
                </a:solidFill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1234</dc:creator>
  <cp:lastModifiedBy>yuk-igarashi</cp:lastModifiedBy>
  <cp:revision>2</cp:revision>
  <cp:lastPrinted>2016-03-09T05:05:45Z</cp:lastPrinted>
  <dcterms:created xsi:type="dcterms:W3CDTF">2016-03-09T04:21:40Z</dcterms:created>
  <dcterms:modified xsi:type="dcterms:W3CDTF">2022-04-20T03:08:40Z</dcterms:modified>
</cp:coreProperties>
</file>