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13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B1B7-18A6-498F-9D5B-BF4D60532D37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77EF-4B6B-4014-95CC-E50761D95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05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B1B7-18A6-498F-9D5B-BF4D60532D37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77EF-4B6B-4014-95CC-E50761D95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11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B1B7-18A6-498F-9D5B-BF4D60532D37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77EF-4B6B-4014-95CC-E50761D95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06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B1B7-18A6-498F-9D5B-BF4D60532D37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77EF-4B6B-4014-95CC-E50761D95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15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B1B7-18A6-498F-9D5B-BF4D60532D37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77EF-4B6B-4014-95CC-E50761D95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282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B1B7-18A6-498F-9D5B-BF4D60532D37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77EF-4B6B-4014-95CC-E50761D95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10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B1B7-18A6-498F-9D5B-BF4D60532D37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77EF-4B6B-4014-95CC-E50761D95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8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B1B7-18A6-498F-9D5B-BF4D60532D37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77EF-4B6B-4014-95CC-E50761D95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13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B1B7-18A6-498F-9D5B-BF4D60532D37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77EF-4B6B-4014-95CC-E50761D95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10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B1B7-18A6-498F-9D5B-BF4D60532D37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77EF-4B6B-4014-95CC-E50761D95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14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B1B7-18A6-498F-9D5B-BF4D60532D37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77EF-4B6B-4014-95CC-E50761D95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0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2B1B7-18A6-498F-9D5B-BF4D60532D37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677EF-4B6B-4014-95CC-E50761D95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282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/>
        </p:nvSpPr>
        <p:spPr>
          <a:xfrm>
            <a:off x="1407759" y="217153"/>
            <a:ext cx="6288876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日本循環制御</a:t>
            </a:r>
            <a:r>
              <a:rPr lang="zh-CN" altLang="en-US" sz="28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医学会</a:t>
            </a:r>
            <a:r>
              <a:rPr lang="ja-JP" altLang="en-US" sz="2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学術</a:t>
            </a:r>
            <a:r>
              <a:rPr lang="ja-JP" altLang="en-US" sz="28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集会</a:t>
            </a:r>
            <a:r>
              <a:rPr lang="en-US" altLang="ja-JP" sz="28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lang="en-US" altLang="ja-JP" sz="28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利益相</a:t>
            </a:r>
            <a:r>
              <a:rPr lang="ja-JP" altLang="en-US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反</a:t>
            </a:r>
            <a:r>
              <a:rPr lang="zh-CN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</a:t>
            </a:r>
            <a:r>
              <a:rPr lang="en-US" altLang="zh-CN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COI</a:t>
            </a:r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）開示</a:t>
            </a:r>
            <a:endParaRPr kumimoji="1" lang="ja-JP" altLang="en-US" sz="32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797392"/>
              </p:ext>
            </p:extLst>
          </p:nvPr>
        </p:nvGraphicFramePr>
        <p:xfrm>
          <a:off x="1524000" y="1910241"/>
          <a:ext cx="6096000" cy="737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9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6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</a:rPr>
                        <a:t>筆頭発表者名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1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</a:rPr>
                        <a:t>施設名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942429"/>
              </p:ext>
            </p:extLst>
          </p:nvPr>
        </p:nvGraphicFramePr>
        <p:xfrm>
          <a:off x="972765" y="3323074"/>
          <a:ext cx="7169285" cy="3041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4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552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①役員・顧問職等の報酬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有・無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55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②株式の利益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/>
                          </a:solidFill>
                        </a:rPr>
                        <a:t>有・無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55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③特許権使用料など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/>
                          </a:solidFill>
                        </a:rPr>
                        <a:t>有・無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55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④講演料など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/>
                          </a:solidFill>
                        </a:rPr>
                        <a:t>有・無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55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⑤原稿料など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/>
                          </a:solidFill>
                        </a:rPr>
                        <a:t>有・無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55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⑥研究費・助成金など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/>
                          </a:solidFill>
                        </a:rPr>
                        <a:t>有・無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55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⑦奨学（奨励）寄付金など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/>
                          </a:solidFill>
                        </a:rPr>
                        <a:t>有・無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55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⑧寄付講座所属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>
                          <a:solidFill>
                            <a:schemeClr val="tx1"/>
                          </a:solidFill>
                        </a:rPr>
                        <a:t>有・無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5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⑨その他（旅費・贈答品など）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有・無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7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83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SYSPC01</cp:lastModifiedBy>
  <cp:revision>4</cp:revision>
  <dcterms:created xsi:type="dcterms:W3CDTF">2018-04-17T06:15:24Z</dcterms:created>
  <dcterms:modified xsi:type="dcterms:W3CDTF">2019-05-10T07:31:53Z</dcterms:modified>
</cp:coreProperties>
</file>