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2" r:id="rId2"/>
    <p:sldId id="264" r:id="rId3"/>
  </p:sldIdLst>
  <p:sldSz cx="9144000" cy="5143500" type="screen16x9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256" autoAdjust="0"/>
    <p:restoredTop sz="90959" autoAdjust="0"/>
  </p:normalViewPr>
  <p:slideViewPr>
    <p:cSldViewPr snapToGrid="0">
      <p:cViewPr varScale="1">
        <p:scale>
          <a:sx n="127" d="100"/>
          <a:sy n="127" d="100"/>
        </p:scale>
        <p:origin x="726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-2118" y="-90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008AC87-7B57-3E43-4974-7FACA6C2CB8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ja-JP" altLang="en-US"/>
              <a:t>様式</a:t>
            </a:r>
            <a:r>
              <a:rPr lang="en-US" altLang="ja-JP"/>
              <a:t>2ABC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7788B4F-649B-B598-1527-422AA7B017F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63423BD9-E3C9-3E10-A56C-5F90925240D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E3E9D87C-7510-9309-F93C-52F562DA959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DC345CB6-9E71-4346-A347-BC4CB59D45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969BA5C-3B8F-88B2-E56B-99284ED4F5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ja-JP" altLang="en-US"/>
              <a:t>様式</a:t>
            </a:r>
            <a:r>
              <a:rPr lang="en-US" altLang="ja-JP"/>
              <a:t>2ABC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58CED81-8795-87EB-9B49-891D44B3600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8ABD223-8870-9C0B-6B21-93129FBBC32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5328F92-2503-13AA-7476-6FE239A8199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75624595-59BB-68F5-926C-E27CCAF7A4D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C2DE9C1F-49EA-650D-FCE6-E429DCC135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659F25F4-9278-42E2-B95E-1D9A77694B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00231E8E-43E8-4682-9931-A40A47410F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EBE6593B-C9B1-43FD-9AA0-E407BD6CE6CA}" type="slidenum">
              <a:rPr kumimoji="0" lang="en-US" altLang="ja-JP" smtClean="0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98476B0-4046-5E02-1E7D-E535264F19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F4864DAC-C79D-0116-FD47-C23CBF9BA2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5125" name="ヘッダー プレースホルダ 4">
            <a:extLst>
              <a:ext uri="{FF2B5EF4-FFF2-40B4-BE49-F238E27FC236}">
                <a16:creationId xmlns:a16="http://schemas.microsoft.com/office/drawing/2014/main" id="{0202A49F-F24A-19DD-553A-D739C0776C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ja-JP" altLang="en-US"/>
              <a:t>様式</a:t>
            </a:r>
            <a:r>
              <a:rPr kumimoji="0" lang="en-US" altLang="ja-JP"/>
              <a:t>2ABC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00231E8E-43E8-4682-9931-A40A47410F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EBE6593B-C9B1-43FD-9AA0-E407BD6CE6CA}" type="slidenum">
              <a:rPr kumimoji="0" lang="en-US" altLang="ja-JP" smtClean="0"/>
              <a:pPr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98476B0-4046-5E02-1E7D-E535264F19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F4864DAC-C79D-0116-FD47-C23CBF9BA2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5125" name="ヘッダー プレースホルダ 4">
            <a:extLst>
              <a:ext uri="{FF2B5EF4-FFF2-40B4-BE49-F238E27FC236}">
                <a16:creationId xmlns:a16="http://schemas.microsoft.com/office/drawing/2014/main" id="{0202A49F-F24A-19DD-553A-D739C0776C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ja-JP" altLang="en-US"/>
              <a:t>様式</a:t>
            </a:r>
            <a:r>
              <a:rPr kumimoji="0" lang="en-US" altLang="ja-JP"/>
              <a:t>2ABC</a:t>
            </a:r>
          </a:p>
        </p:txBody>
      </p:sp>
    </p:spTree>
    <p:extLst>
      <p:ext uri="{BB962C8B-B14F-4D97-AF65-F5344CB8AC3E}">
        <p14:creationId xmlns:p14="http://schemas.microsoft.com/office/powerpoint/2010/main" val="1921240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83FCF71-7604-0FD4-89DA-0106657CF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033F38A-F0B5-0B78-5EBE-5E0B09BAD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4933525-BD84-C45A-8BA9-DAE6ECC76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3AACE-1FA1-44FA-89D1-144D4C3C3E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8126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91BA234-4D1E-008A-1837-E86CBA2B2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437F55D-E8FF-3334-011F-E45250C2B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95D744E-EC3F-03F7-F459-2237673CC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E66A0-E9A7-4B47-B75D-1907BFD57F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0329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209ED2A-0DF5-DCBD-1C0B-A709A827B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E5D02E9-B103-50D0-A3B6-3D2559B3B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E31E532-D7DE-3829-45DC-E93FCF4B6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AB59A-E537-4E9D-BC71-4B6BDB95CA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67862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28D569F-306A-077C-000E-833861FB6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42D2AF5-5CB7-3DAE-67EC-47EE0E79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E23FFC2-FD14-C117-78E1-2023BDCD6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0F863-D11C-4240-852D-04929A154DF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2022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2C106BC-79AB-E3F2-74C7-1566FC46E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0823166-E8E3-5AE4-BE80-9A962A1F8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C682279-497E-2D10-E69F-9C1A85E85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4E62B-CD02-4764-90E2-FF1381A73F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0952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472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472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B9A04BAF-72D5-D1F5-ABB4-A74A132A9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D2E8719C-E3A8-C939-AA89-CA3AEC41B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BB80BCF9-919A-863F-148A-EAF699228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E7A16-AB5E-4687-A6FF-6F22F33D60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8707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AD3D8918-7BF8-1A1C-6AFC-ED075E20E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14D3061C-371C-7F8B-278D-F5F04BB68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F7E7FD9C-579A-C7F7-06B7-0EB06F4A7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CA5F-B9E0-40F2-A37D-54CD5BF6CD5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41436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1ED45603-1566-DD69-C007-4A519523F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7179F9BE-AECA-1ADF-0477-293D4646C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7ACA10FF-4A4B-3757-EF51-1615CE23A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AF668-44C6-47AF-9158-CC3179ADCE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70194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BDCC5CE0-1A2B-B8B6-E0C4-3C4084B6D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B61E7B5F-5FD1-A1D6-574E-8BE9B3EBE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20E845E8-B9DD-CF3C-DA77-B7DF15041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FA5FD-A8B3-43A2-86C5-796F3A3A34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6366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719A882-12D8-8F45-C47A-A2913D350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725F1AD7-A2D2-8CD9-ED19-F5354D8B1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BD29AE8A-41B7-66A9-6C42-51E036E5A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7DF3B-9D65-43E6-A81A-D3F8B9918E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8171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BA4CA424-AFC6-5C4C-1539-2DD8051F7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E65CC1E3-0BDB-8D5B-12F2-D8B5F5955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1B2EC4D-C505-3D90-A7E3-E9758F6BA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34265-87AD-4074-8E49-CF2E9B19D9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5137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672EB23E-5A13-5111-B37D-D17D645131A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5362628D-55A6-FAC4-3F65-0B827220AAA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1DEE981-46C2-71D5-767A-7811040500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675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73E6AF5-F2D9-9064-DE7A-A56B20FD6A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675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142F7E6-E589-594D-AD72-60163E28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675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E727590-5E74-4606-838D-4822CFECFDF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257175" rtl="0" eaLnBrk="0" fontAlgn="base" hangingPunct="0">
        <a:spcBef>
          <a:spcPct val="0"/>
        </a:spcBef>
        <a:spcAft>
          <a:spcPct val="0"/>
        </a:spcAft>
        <a:defRPr kumimoji="1" sz="2475" kern="1200">
          <a:solidFill>
            <a:schemeClr val="tx1"/>
          </a:solidFill>
          <a:latin typeface="+mj-lt"/>
          <a:ea typeface="ＭＳ Ｐゴシック" pitchFamily="1" charset="-128"/>
          <a:cs typeface="+mj-cs"/>
        </a:defRPr>
      </a:lvl1pPr>
      <a:lvl2pPr algn="ctr" defTabSz="257175" rtl="0" eaLnBrk="0" fontAlgn="base" hangingPunct="0">
        <a:spcBef>
          <a:spcPct val="0"/>
        </a:spcBef>
        <a:spcAft>
          <a:spcPct val="0"/>
        </a:spcAft>
        <a:defRPr kumimoji="1" sz="2475">
          <a:solidFill>
            <a:schemeClr val="tx1"/>
          </a:solidFill>
          <a:latin typeface="Calibri" pitchFamily="1" charset="0"/>
          <a:ea typeface="ＭＳ Ｐゴシック" pitchFamily="1" charset="-128"/>
        </a:defRPr>
      </a:lvl2pPr>
      <a:lvl3pPr algn="ctr" defTabSz="257175" rtl="0" eaLnBrk="0" fontAlgn="base" hangingPunct="0">
        <a:spcBef>
          <a:spcPct val="0"/>
        </a:spcBef>
        <a:spcAft>
          <a:spcPct val="0"/>
        </a:spcAft>
        <a:defRPr kumimoji="1" sz="2475">
          <a:solidFill>
            <a:schemeClr val="tx1"/>
          </a:solidFill>
          <a:latin typeface="Calibri" pitchFamily="1" charset="0"/>
          <a:ea typeface="ＭＳ Ｐゴシック" pitchFamily="1" charset="-128"/>
        </a:defRPr>
      </a:lvl3pPr>
      <a:lvl4pPr algn="ctr" defTabSz="257175" rtl="0" eaLnBrk="0" fontAlgn="base" hangingPunct="0">
        <a:spcBef>
          <a:spcPct val="0"/>
        </a:spcBef>
        <a:spcAft>
          <a:spcPct val="0"/>
        </a:spcAft>
        <a:defRPr kumimoji="1" sz="2475">
          <a:solidFill>
            <a:schemeClr val="tx1"/>
          </a:solidFill>
          <a:latin typeface="Calibri" pitchFamily="1" charset="0"/>
          <a:ea typeface="ＭＳ Ｐゴシック" pitchFamily="1" charset="-128"/>
        </a:defRPr>
      </a:lvl4pPr>
      <a:lvl5pPr algn="ctr" defTabSz="257175" rtl="0" eaLnBrk="0" fontAlgn="base" hangingPunct="0">
        <a:spcBef>
          <a:spcPct val="0"/>
        </a:spcBef>
        <a:spcAft>
          <a:spcPct val="0"/>
        </a:spcAft>
        <a:defRPr kumimoji="1" sz="2475">
          <a:solidFill>
            <a:schemeClr val="tx1"/>
          </a:solidFill>
          <a:latin typeface="Calibri" pitchFamily="1" charset="0"/>
          <a:ea typeface="ＭＳ Ｐゴシック" pitchFamily="1" charset="-128"/>
        </a:defRPr>
      </a:lvl5pPr>
      <a:lvl6pPr marL="257175" algn="ctr" defTabSz="257175" rtl="0" fontAlgn="base">
        <a:spcBef>
          <a:spcPct val="0"/>
        </a:spcBef>
        <a:spcAft>
          <a:spcPct val="0"/>
        </a:spcAft>
        <a:defRPr kumimoji="1" sz="2475">
          <a:solidFill>
            <a:schemeClr val="tx1"/>
          </a:solidFill>
          <a:latin typeface="Calibri" pitchFamily="1" charset="0"/>
          <a:ea typeface="ＭＳ Ｐゴシック" pitchFamily="1" charset="-128"/>
        </a:defRPr>
      </a:lvl6pPr>
      <a:lvl7pPr marL="514350" algn="ctr" defTabSz="257175" rtl="0" fontAlgn="base">
        <a:spcBef>
          <a:spcPct val="0"/>
        </a:spcBef>
        <a:spcAft>
          <a:spcPct val="0"/>
        </a:spcAft>
        <a:defRPr kumimoji="1" sz="2475">
          <a:solidFill>
            <a:schemeClr val="tx1"/>
          </a:solidFill>
          <a:latin typeface="Calibri" pitchFamily="1" charset="0"/>
          <a:ea typeface="ＭＳ Ｐゴシック" pitchFamily="1" charset="-128"/>
        </a:defRPr>
      </a:lvl7pPr>
      <a:lvl8pPr marL="771525" algn="ctr" defTabSz="257175" rtl="0" fontAlgn="base">
        <a:spcBef>
          <a:spcPct val="0"/>
        </a:spcBef>
        <a:spcAft>
          <a:spcPct val="0"/>
        </a:spcAft>
        <a:defRPr kumimoji="1" sz="2475">
          <a:solidFill>
            <a:schemeClr val="tx1"/>
          </a:solidFill>
          <a:latin typeface="Calibri" pitchFamily="1" charset="0"/>
          <a:ea typeface="ＭＳ Ｐゴシック" pitchFamily="1" charset="-128"/>
        </a:defRPr>
      </a:lvl8pPr>
      <a:lvl9pPr marL="1028700" algn="ctr" defTabSz="257175" rtl="0" fontAlgn="base">
        <a:spcBef>
          <a:spcPct val="0"/>
        </a:spcBef>
        <a:spcAft>
          <a:spcPct val="0"/>
        </a:spcAft>
        <a:defRPr kumimoji="1" sz="2475">
          <a:solidFill>
            <a:schemeClr val="tx1"/>
          </a:solidFill>
          <a:latin typeface="Calibri" pitchFamily="1" charset="0"/>
          <a:ea typeface="ＭＳ Ｐゴシック" pitchFamily="1" charset="-128"/>
        </a:defRPr>
      </a:lvl9pPr>
    </p:titleStyle>
    <p:bodyStyle>
      <a:lvl1pPr marL="192881" indent="-192881" algn="l" defTabSz="2571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1pPr>
      <a:lvl2pPr marL="417910" indent="-160735" algn="l" defTabSz="2571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1575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2pPr>
      <a:lvl3pPr marL="642938" indent="-128588" algn="l" defTabSz="2571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3pPr>
      <a:lvl4pPr marL="900113" indent="-128588" algn="l" defTabSz="2571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1125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4pPr>
      <a:lvl5pPr marL="1157288" indent="-128588" algn="l" defTabSz="2571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1125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5pPr>
      <a:lvl6pPr marL="1414463" indent="-128588" algn="l" defTabSz="257175" rtl="0" eaLnBrk="1" latinLnBrk="0" hangingPunct="1">
        <a:spcBef>
          <a:spcPct val="20000"/>
        </a:spcBef>
        <a:buFont typeface="Arial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257175" rtl="0" eaLnBrk="1" latinLnBrk="0" hangingPunct="1">
        <a:spcBef>
          <a:spcPct val="20000"/>
        </a:spcBef>
        <a:buFont typeface="Arial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257175" rtl="0" eaLnBrk="1" latinLnBrk="0" hangingPunct="1">
        <a:spcBef>
          <a:spcPct val="20000"/>
        </a:spcBef>
        <a:buFont typeface="Arial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257175" rtl="0" eaLnBrk="1" latinLnBrk="0" hangingPunct="1">
        <a:spcBef>
          <a:spcPct val="20000"/>
        </a:spcBef>
        <a:buFont typeface="Arial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5717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25717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25717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25717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25717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25717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25717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25717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25717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正方形/長方形 3">
            <a:extLst>
              <a:ext uri="{FF2B5EF4-FFF2-40B4-BE49-F238E27FC236}">
                <a16:creationId xmlns:a16="http://schemas.microsoft.com/office/drawing/2014/main" id="{21CAC05C-F237-85A7-EC51-B1167B47E4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4670" y="110729"/>
            <a:ext cx="623301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685800">
              <a:spcBef>
                <a:spcPct val="20000"/>
              </a:spcBef>
              <a:buFont typeface="Arial" panose="020B0604020202020204" pitchFamily="34" charset="0"/>
              <a:buChar char="–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685800">
              <a:spcBef>
                <a:spcPct val="200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685800">
              <a:spcBef>
                <a:spcPct val="20000"/>
              </a:spcBef>
              <a:buFont typeface="Arial" panose="020B0604020202020204" pitchFamily="34" charset="0"/>
              <a:buChar char="–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685800">
              <a:spcBef>
                <a:spcPct val="20000"/>
              </a:spcBef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05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発表におけるＣＯＩ状態の開示　（申告すべき</a:t>
            </a:r>
            <a:r>
              <a:rPr kumimoji="0" lang="en-US" altLang="ja-JP" sz="105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COI</a:t>
            </a:r>
            <a:r>
              <a:rPr kumimoji="0" lang="ja-JP" altLang="en-US" sz="105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状態が</a:t>
            </a:r>
            <a:r>
              <a:rPr kumimoji="0" lang="ja-JP" altLang="en-US" sz="105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ある</a:t>
            </a:r>
            <a:r>
              <a:rPr kumimoji="0" lang="ja-JP" altLang="en-US" sz="105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場合）</a:t>
            </a:r>
            <a:endParaRPr kumimoji="0" lang="en-US" altLang="ja-JP" sz="1050" dirty="0">
              <a:solidFill>
                <a:srgbClr val="00B0F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05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口演発表の場合は</a:t>
            </a:r>
            <a:r>
              <a:rPr kumimoji="0" lang="en-US" altLang="ja-JP" sz="105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kumimoji="0" lang="ja-JP" altLang="en-US" sz="105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枚目のスライド、示説発表の場合は末尾のスライドか大判ポスター下部に入れてください</a:t>
            </a:r>
          </a:p>
        </p:txBody>
      </p:sp>
      <p:pic>
        <p:nvPicPr>
          <p:cNvPr id="4100" name="図 2" descr="一般社団法人日本小児看護学会">
            <a:extLst>
              <a:ext uri="{FF2B5EF4-FFF2-40B4-BE49-F238E27FC236}">
                <a16:creationId xmlns:a16="http://schemas.microsoft.com/office/drawing/2014/main" id="{0FB95C25-F9D5-BDCC-B4ED-3E3660CC0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63" t="-20764" r="-9464" b="-41287"/>
          <a:stretch>
            <a:fillRect/>
          </a:stretch>
        </p:blipFill>
        <p:spPr bwMode="auto">
          <a:xfrm>
            <a:off x="142217" y="75010"/>
            <a:ext cx="2322909" cy="488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図 3">
            <a:extLst>
              <a:ext uri="{FF2B5EF4-FFF2-40B4-BE49-F238E27FC236}">
                <a16:creationId xmlns:a16="http://schemas.microsoft.com/office/drawing/2014/main" id="{7E2E5252-A016-93BB-E0D5-ACFA270BB6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4583" y="4465235"/>
            <a:ext cx="699417" cy="665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005012A-1F42-414C-96CB-454101DC7845}"/>
              </a:ext>
            </a:extLst>
          </p:cNvPr>
          <p:cNvSpPr/>
          <p:nvPr/>
        </p:nvSpPr>
        <p:spPr>
          <a:xfrm>
            <a:off x="662151" y="1232922"/>
            <a:ext cx="788177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ja-JP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一般社団法人日本小児看護学会</a:t>
            </a:r>
            <a:r>
              <a:rPr kumimoji="0" lang="en-US" altLang="ja-JP" sz="3000" b="1" dirty="0">
                <a:solidFill>
                  <a:srgbClr val="000000"/>
                </a:solidFill>
                <a:latin typeface="Arial" panose="020B0604020202020204" pitchFamily="34" charset="0"/>
              </a:rPr>
              <a:t>COI </a:t>
            </a:r>
            <a:r>
              <a:rPr kumimoji="0" lang="ja-JP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開示</a:t>
            </a:r>
            <a:endParaRPr kumimoji="0" lang="en-US" altLang="ja-JP" sz="3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ja-JP" altLang="en-US" sz="3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ja-JP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筆頭者・共同発表者名：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ja-JP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所属名：</a:t>
            </a:r>
            <a:endParaRPr kumimoji="0" lang="en-US" altLang="ja-JP" sz="3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ja-JP" altLang="en-US" sz="3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ja-JP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演題発表に関連し、開示すべき</a:t>
            </a:r>
            <a:r>
              <a:rPr kumimoji="0" lang="en-US" altLang="ja-JP" sz="3000" b="1" dirty="0">
                <a:solidFill>
                  <a:srgbClr val="000000"/>
                </a:solidFill>
                <a:latin typeface="Arial" panose="020B0604020202020204" pitchFamily="34" charset="0"/>
              </a:rPr>
              <a:t>COI </a:t>
            </a:r>
            <a:r>
              <a:rPr kumimoji="0" lang="ja-JP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関係にある企業・組織および団体等はありません。</a:t>
            </a:r>
            <a:endParaRPr kumimoji="0" lang="en-US" altLang="ja-JP" sz="30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82C694B-7BB0-404E-ABD0-80314A5552B9}"/>
              </a:ext>
            </a:extLst>
          </p:cNvPr>
          <p:cNvSpPr/>
          <p:nvPr/>
        </p:nvSpPr>
        <p:spPr>
          <a:xfrm>
            <a:off x="662151" y="702989"/>
            <a:ext cx="7881774" cy="400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ja-JP" sz="3000" b="1" dirty="0">
                <a:solidFill>
                  <a:srgbClr val="000000"/>
                </a:solidFill>
                <a:latin typeface="Arial" panose="020B0604020202020204" pitchFamily="34" charset="0"/>
              </a:rPr>
              <a:t>Japanese Society of Child Health Nursing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en-US" altLang="ja-JP" sz="3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ja-JP" sz="3000" b="1" dirty="0">
                <a:solidFill>
                  <a:srgbClr val="000000"/>
                </a:solidFill>
                <a:latin typeface="Arial" panose="020B0604020202020204" pitchFamily="34" charset="0"/>
              </a:rPr>
              <a:t>COI Disclosure</a:t>
            </a:r>
            <a:br>
              <a:rPr kumimoji="0" lang="en-US" altLang="ja-JP" sz="3000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kumimoji="0" lang="en-US" altLang="ja-JP" sz="3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en-US" altLang="ja-JP" sz="3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ja-JP" sz="2400" b="1" dirty="0">
                <a:solidFill>
                  <a:srgbClr val="000000"/>
                </a:solidFill>
                <a:latin typeface="Arial" panose="020B0604020202020204" pitchFamily="34" charset="0"/>
              </a:rPr>
              <a:t>Name(s) of Lead Presenter</a:t>
            </a:r>
            <a:r>
              <a:rPr kumimoji="0" lang="ja-JP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・</a:t>
            </a:r>
            <a:r>
              <a:rPr kumimoji="0" lang="en-US" altLang="ja-JP" sz="2400" b="1" dirty="0">
                <a:solidFill>
                  <a:srgbClr val="000000"/>
                </a:solidFill>
                <a:latin typeface="Arial" panose="020B0604020202020204" pitchFamily="34" charset="0"/>
              </a:rPr>
              <a:t>Co-Presenter:</a:t>
            </a:r>
            <a:r>
              <a:rPr kumimoji="0" lang="ja-JP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　</a:t>
            </a:r>
            <a:br>
              <a:rPr kumimoji="0" lang="en-US" altLang="ja-JP" sz="2400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kumimoji="0" lang="en-US" altLang="ja-JP" sz="24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ja-JP" sz="2400" b="1" dirty="0">
                <a:solidFill>
                  <a:srgbClr val="000000"/>
                </a:solidFill>
                <a:latin typeface="Arial" panose="020B0604020202020204" pitchFamily="34" charset="0"/>
              </a:rPr>
              <a:t>Affiliation:</a:t>
            </a:r>
            <a:br>
              <a:rPr kumimoji="0" lang="en-US" altLang="ja-JP" sz="2400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kumimoji="0" lang="en-US" altLang="ja-JP" sz="24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ja-JP" sz="2400" b="1" dirty="0">
                <a:solidFill>
                  <a:srgbClr val="000000"/>
                </a:solidFill>
                <a:latin typeface="Arial" panose="020B0604020202020204" pitchFamily="34" charset="0"/>
              </a:rPr>
              <a:t>The presenter does not have any competing interests to disclose regarding any connection with a company, organization, third party, etc. </a:t>
            </a:r>
          </a:p>
        </p:txBody>
      </p:sp>
      <p:sp>
        <p:nvSpPr>
          <p:cNvPr id="4099" name="正方形/長方形 3">
            <a:extLst>
              <a:ext uri="{FF2B5EF4-FFF2-40B4-BE49-F238E27FC236}">
                <a16:creationId xmlns:a16="http://schemas.microsoft.com/office/drawing/2014/main" id="{21CAC05C-F237-85A7-EC51-B1167B47E4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4670" y="110729"/>
            <a:ext cx="623301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685800">
              <a:spcBef>
                <a:spcPct val="20000"/>
              </a:spcBef>
              <a:buFont typeface="Arial" panose="020B0604020202020204" pitchFamily="34" charset="0"/>
              <a:buChar char="–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685800">
              <a:spcBef>
                <a:spcPct val="200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685800">
              <a:spcBef>
                <a:spcPct val="20000"/>
              </a:spcBef>
              <a:buFont typeface="Arial" panose="020B0604020202020204" pitchFamily="34" charset="0"/>
              <a:buChar char="–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685800">
              <a:spcBef>
                <a:spcPct val="20000"/>
              </a:spcBef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05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発表におけるＣＯＩ状態の開示　（申告すべき</a:t>
            </a:r>
            <a:r>
              <a:rPr kumimoji="0" lang="en-US" altLang="ja-JP" sz="105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COI</a:t>
            </a:r>
            <a:r>
              <a:rPr kumimoji="0" lang="ja-JP" altLang="en-US" sz="105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状態が</a:t>
            </a:r>
            <a:r>
              <a:rPr kumimoji="0" lang="ja-JP" altLang="en-US" sz="105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ある</a:t>
            </a:r>
            <a:r>
              <a:rPr kumimoji="0" lang="ja-JP" altLang="en-US" sz="105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場合）</a:t>
            </a:r>
            <a:endParaRPr kumimoji="0" lang="en-US" altLang="ja-JP" sz="1050" dirty="0">
              <a:solidFill>
                <a:srgbClr val="00B0F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05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口演発表の場合は</a:t>
            </a:r>
            <a:r>
              <a:rPr kumimoji="0" lang="en-US" altLang="ja-JP" sz="105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kumimoji="0" lang="ja-JP" altLang="en-US" sz="105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枚目のスライド、示説発表の場合は末尾のスライドか大判ポスター下部に入れてください</a:t>
            </a:r>
          </a:p>
        </p:txBody>
      </p:sp>
      <p:pic>
        <p:nvPicPr>
          <p:cNvPr id="4100" name="図 2" descr="一般社団法人日本小児看護学会">
            <a:extLst>
              <a:ext uri="{FF2B5EF4-FFF2-40B4-BE49-F238E27FC236}">
                <a16:creationId xmlns:a16="http://schemas.microsoft.com/office/drawing/2014/main" id="{0FB95C25-F9D5-BDCC-B4ED-3E3660CC0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63" t="-20764" r="-9464" b="-41287"/>
          <a:stretch>
            <a:fillRect/>
          </a:stretch>
        </p:blipFill>
        <p:spPr bwMode="auto">
          <a:xfrm>
            <a:off x="142217" y="75010"/>
            <a:ext cx="2322909" cy="488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図 3">
            <a:extLst>
              <a:ext uri="{FF2B5EF4-FFF2-40B4-BE49-F238E27FC236}">
                <a16:creationId xmlns:a16="http://schemas.microsoft.com/office/drawing/2014/main" id="{7E2E5252-A016-93BB-E0D5-ACFA270BB6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4583" y="4465235"/>
            <a:ext cx="699417" cy="665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1567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649</TotalTime>
  <Words>178</Words>
  <Application>Microsoft Office PowerPoint</Application>
  <PresentationFormat>画面に合わせる (16:9)</PresentationFormat>
  <Paragraphs>21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ＭＳ Ｐゴシック</vt:lpstr>
      <vt:lpstr>Arial</vt:lpstr>
      <vt:lpstr>Calibri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kawaguchi</dc:creator>
  <cp:lastModifiedBy>髙橋 篤彦 (Atsuhiko Takahashi)</cp:lastModifiedBy>
  <cp:revision>5</cp:revision>
  <cp:lastPrinted>2010-09-09T05:26:38Z</cp:lastPrinted>
  <dcterms:created xsi:type="dcterms:W3CDTF">2010-06-05T13:17:17Z</dcterms:created>
  <dcterms:modified xsi:type="dcterms:W3CDTF">2025-05-29T02:49:21Z</dcterms:modified>
</cp:coreProperties>
</file>