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64" r:id="rId3"/>
  </p:sldIdLst>
  <p:sldSz cx="9144000" cy="5143500" type="screen16x9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56" autoAdjust="0"/>
    <p:restoredTop sz="90959" autoAdjust="0"/>
  </p:normalViewPr>
  <p:slideViewPr>
    <p:cSldViewPr snapToGrid="0">
      <p:cViewPr varScale="1">
        <p:scale>
          <a:sx n="127" d="100"/>
          <a:sy n="127" d="100"/>
        </p:scale>
        <p:origin x="72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118" y="-9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08AC87-7B57-3E43-4974-7FACA6C2CB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</a:t>
            </a:r>
            <a:r>
              <a:rPr lang="en-US" altLang="ja-JP"/>
              <a:t>2ABC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7788B4F-649B-B598-1527-422AA7B017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3423BD9-E3C9-3E10-A56C-5F90925240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E9D87C-7510-9309-F93C-52F562DA95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C345CB6-9E71-4346-A347-BC4CB59D4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69BA5C-3B8F-88B2-E56B-99284ED4F5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</a:t>
            </a:r>
            <a:r>
              <a:rPr lang="en-US" altLang="ja-JP"/>
              <a:t>2ABC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8CED81-8795-87EB-9B49-891D44B360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8ABD223-8870-9C0B-6B21-93129FBBC3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5328F92-2503-13AA-7476-6FE239A819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5624595-59BB-68F5-926C-E27CCAF7A4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2DE9C1F-49EA-650D-FCE6-E429DCC135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9F25F4-9278-42E2-B95E-1D9A77694B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231E8E-43E8-4682-9931-A40A47410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BE6593B-C9B1-43FD-9AA0-E407BD6CE6CA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98476B0-4046-5E02-1E7D-E535264F1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4864DAC-C79D-0116-FD47-C23CBF9BA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0202A49F-F24A-19DD-553A-D739C0776C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</a:t>
            </a:r>
            <a:r>
              <a:rPr kumimoji="0" lang="en-US" altLang="ja-JP"/>
              <a:t>2ABC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231E8E-43E8-4682-9931-A40A47410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BE6593B-C9B1-43FD-9AA0-E407BD6CE6CA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98476B0-4046-5E02-1E7D-E535264F1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4864DAC-C79D-0116-FD47-C23CBF9BA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0202A49F-F24A-19DD-553A-D739C0776C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</a:t>
            </a:r>
            <a:r>
              <a:rPr kumimoji="0" lang="en-US" altLang="ja-JP"/>
              <a:t>2ABC</a:t>
            </a:r>
          </a:p>
        </p:txBody>
      </p:sp>
    </p:spTree>
    <p:extLst>
      <p:ext uri="{BB962C8B-B14F-4D97-AF65-F5344CB8AC3E}">
        <p14:creationId xmlns:p14="http://schemas.microsoft.com/office/powerpoint/2010/main" val="192124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83FCF71-7604-0FD4-89DA-0106657C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3F38A-F0B5-0B78-5EBE-5E0B09BA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4933525-BD84-C45A-8BA9-DAE6ECC7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3AACE-1FA1-44FA-89D1-144D4C3C3E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812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1BA234-4D1E-008A-1837-E86CBA2B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437F55D-E8FF-3334-011F-E45250C2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95D744E-EC3F-03F7-F459-2237673C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66A0-E9A7-4B47-B75D-1907BFD57F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032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09ED2A-0DF5-DCBD-1C0B-A709A827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E5D02E9-B103-50D0-A3B6-3D2559B3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31E532-D7DE-3829-45DC-E93FCF4B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B59A-E537-4E9D-BC71-4B6BDB95CA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86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8D569F-306A-077C-000E-833861FB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42D2AF5-5CB7-3DAE-67EC-47EE0E7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E23FFC2-FD14-C117-78E1-2023BDCD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F863-D11C-4240-852D-04929A154D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02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2C106BC-79AB-E3F2-74C7-1566FC46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0823166-E8E3-5AE4-BE80-9A962A1F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C682279-497E-2D10-E69F-9C1A85E8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62B-CD02-4764-90E2-FF1381A73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095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9A04BAF-72D5-D1F5-ABB4-A74A132A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2E8719C-E3A8-C939-AA89-CA3AEC41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B80BCF9-919A-863F-148A-EAF69922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E7A16-AB5E-4687-A6FF-6F22F33D60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870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D3D8918-7BF8-1A1C-6AFC-ED075E20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4D3061C-371C-7F8B-278D-F5F04BB6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7E7FD9C-579A-C7F7-06B7-0EB06F4A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CA5F-B9E0-40F2-A37D-54CD5BF6C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143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ED45603-1566-DD69-C007-4A519523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179F9BE-AECA-1ADF-0477-293D4646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ACA10FF-4A4B-3757-EF51-1615CE23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AF668-44C6-47AF-9158-CC3179ADC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019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DCC5CE0-1A2B-B8B6-E0C4-3C4084B6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61E7B5F-5FD1-A1D6-574E-8BE9B3EB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0E845E8-B9DD-CF3C-DA77-B7DF1504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A5FD-A8B3-43A2-86C5-796F3A3A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36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719A882-12D8-8F45-C47A-A2913D35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25F1AD7-A2D2-8CD9-ED19-F5354D8B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D29AE8A-41B7-66A9-6C42-51E036E5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DF3B-9D65-43E6-A81A-D3F8B9918E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17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A4CA424-AFC6-5C4C-1539-2DD8051F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65CC1E3-0BDB-8D5B-12F2-D8B5F595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1B2EC4D-C505-3D90-A7E3-E9758F6B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4265-87AD-4074-8E49-CF2E9B19D9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137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72EB23E-5A13-5111-B37D-D17D645131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362628D-55A6-FAC4-3F65-0B827220AA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1DEE981-46C2-71D5-767A-781104050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75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73E6AF5-F2D9-9064-DE7A-A56B20FD6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675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142F7E6-E589-594D-AD72-60163E28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727590-5E74-4606-838D-4822CFECFD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257175" rtl="0" eaLnBrk="0" fontAlgn="base" hangingPunct="0">
        <a:spcBef>
          <a:spcPct val="0"/>
        </a:spcBef>
        <a:spcAft>
          <a:spcPct val="0"/>
        </a:spcAft>
        <a:defRPr kumimoji="1" sz="2475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257175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514350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771525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028700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192881" indent="-192881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417910" indent="-160735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7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642938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900113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12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1157288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12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7B18789-1C5F-073F-03E2-E7723908D9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5933" y="700889"/>
            <a:ext cx="7572136" cy="396935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900" b="1" u="sng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一般社団法人日本小児看護学会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筆頭者・共同発表者名：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所属名：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演題発表に関して、開示すべき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関係にある企業として、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①役員・顧問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AAA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企業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BBB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出版社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③特許件使用料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CCC 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株式会社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		UUU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               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XXX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⑥研究費               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YYY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⑦奨学寄附金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ZZZ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	FFF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⑨その他報酬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TTT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⑩個人的利害関係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SSS</a:t>
            </a:r>
            <a:r>
              <a:rPr lang="ja-JP" alt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12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21CAC05C-F237-85A7-EC51-B1167B47E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670" y="110729"/>
            <a:ext cx="62330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発表におけるＣＯＩ状態の開示　（申告すべき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</a:t>
            </a:r>
            <a:r>
              <a:rPr kumimoji="0" lang="ja-JP" altLang="en-US" sz="105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場合）</a:t>
            </a:r>
            <a:endParaRPr kumimoji="0" lang="en-US" altLang="ja-JP" sz="105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口演発表の場合は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枚目のスライド、示説発表の場合は末尾のスライドか大判ポスター下部に入れてください</a:t>
            </a:r>
          </a:p>
        </p:txBody>
      </p:sp>
      <p:pic>
        <p:nvPicPr>
          <p:cNvPr id="4100" name="図 2" descr="一般社団法人日本小児看護学会">
            <a:extLst>
              <a:ext uri="{FF2B5EF4-FFF2-40B4-BE49-F238E27FC236}">
                <a16:creationId xmlns:a16="http://schemas.microsoft.com/office/drawing/2014/main" id="{0FB95C25-F9D5-BDCC-B4ED-3E3660CC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63" t="-20764" r="-9464" b="-41287"/>
          <a:stretch>
            <a:fillRect/>
          </a:stretch>
        </p:blipFill>
        <p:spPr bwMode="auto">
          <a:xfrm>
            <a:off x="142217" y="75010"/>
            <a:ext cx="2322909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3">
            <a:extLst>
              <a:ext uri="{FF2B5EF4-FFF2-40B4-BE49-F238E27FC236}">
                <a16:creationId xmlns:a16="http://schemas.microsoft.com/office/drawing/2014/main" id="{7E2E5252-A016-93BB-E0D5-ACFA270B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583" y="4465235"/>
            <a:ext cx="699417" cy="66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E035D117-558F-4BDE-B76C-9B1D6B39A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921" y="702989"/>
            <a:ext cx="7572136" cy="396725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92881" indent="-192881" algn="l" defTabSz="257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1pPr>
            <a:lvl2pPr marL="417910" indent="-160735" algn="l" defTabSz="257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575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2pPr>
            <a:lvl3pPr marL="642938" indent="-128588" algn="l" defTabSz="257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3pPr>
            <a:lvl4pPr marL="900113" indent="-128588" algn="l" defTabSz="257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125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4pPr>
            <a:lvl5pPr marL="1157288" indent="-128588" algn="l" defTabSz="257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125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5pPr>
            <a:lvl6pPr marL="1414463" indent="-128588" algn="l" defTabSz="257175" rtl="0" eaLnBrk="1" latinLnBrk="0" hangingPunct="1">
              <a:spcBef>
                <a:spcPct val="20000"/>
              </a:spcBef>
              <a:buFont typeface="Arial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257175" rtl="0" eaLnBrk="1" latinLnBrk="0" hangingPunct="1">
              <a:spcBef>
                <a:spcPct val="20000"/>
              </a:spcBef>
              <a:buFont typeface="Arial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257175" rtl="0" eaLnBrk="1" latinLnBrk="0" hangingPunct="1">
              <a:spcBef>
                <a:spcPct val="20000"/>
              </a:spcBef>
              <a:buFont typeface="Arial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257175" rtl="0" eaLnBrk="1" latinLnBrk="0" hangingPunct="1">
              <a:spcBef>
                <a:spcPct val="20000"/>
              </a:spcBef>
              <a:buFont typeface="Arial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800" b="1" u="sng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Japanese Society of Child Health Nursing COI Disclosure</a:t>
            </a:r>
            <a:endParaRPr lang="ja-JP" altLang="en-US" sz="16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Name(s) of Lead Presenter</a:t>
            </a:r>
            <a:r>
              <a:rPr lang="ja-JP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</a:t>
            </a: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Co-Presenter:</a:t>
            </a:r>
            <a:r>
              <a:rPr lang="ja-JP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Affiliation: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Entities involving potential conflicts of interest requiring disclosure in relation to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this presentation: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14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①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Appointment as an officer or advisor						AAA Company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②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gains								BBB Publisher Co. Ltd.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③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Intellectual property, patent royalties						CCC Ltd.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④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Lecture honoraria											UUU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⑤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Writing fees													XXX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⑥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Research grants												YYY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⑦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Scholarship													ZZZ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⑧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												FFF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⑨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Non-financial support, other forms of compensation		TTT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⑩ </a:t>
            </a:r>
            <a:r>
              <a:rPr lang="en-US" altLang="ja-JP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Possible state of personal advantage or disadvantage	SSS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</a:t>
            </a:r>
            <a:endParaRPr lang="en-US" altLang="ja-JP" sz="14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endParaRPr lang="en-US" altLang="ja-JP" sz="11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21CAC05C-F237-85A7-EC51-B1167B47E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670" y="110729"/>
            <a:ext cx="62330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発表におけるＣＯＩ状態の開示　（申告すべき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</a:t>
            </a:r>
            <a:r>
              <a:rPr kumimoji="0" lang="ja-JP" altLang="en-US" sz="105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場合）</a:t>
            </a:r>
            <a:endParaRPr kumimoji="0" lang="en-US" altLang="ja-JP" sz="105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口演発表の場合は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枚目のスライド、示説発表の場合は末尾のスライドか大判ポスター下部に入れてください</a:t>
            </a:r>
          </a:p>
        </p:txBody>
      </p:sp>
      <p:pic>
        <p:nvPicPr>
          <p:cNvPr id="4100" name="図 2" descr="一般社団法人日本小児看護学会">
            <a:extLst>
              <a:ext uri="{FF2B5EF4-FFF2-40B4-BE49-F238E27FC236}">
                <a16:creationId xmlns:a16="http://schemas.microsoft.com/office/drawing/2014/main" id="{0FB95C25-F9D5-BDCC-B4ED-3E3660CC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63" t="-20764" r="-9464" b="-41287"/>
          <a:stretch>
            <a:fillRect/>
          </a:stretch>
        </p:blipFill>
        <p:spPr bwMode="auto">
          <a:xfrm>
            <a:off x="142217" y="75010"/>
            <a:ext cx="2322909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3">
            <a:extLst>
              <a:ext uri="{FF2B5EF4-FFF2-40B4-BE49-F238E27FC236}">
                <a16:creationId xmlns:a16="http://schemas.microsoft.com/office/drawing/2014/main" id="{7E2E5252-A016-93BB-E0D5-ACFA270B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583" y="4465235"/>
            <a:ext cx="699417" cy="66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567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435</Words>
  <Application>Microsoft Office PowerPoint</Application>
  <PresentationFormat>画面に合わせる (16:9)</PresentationFormat>
  <Paragraphs>44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kawaguchi</dc:creator>
  <cp:lastModifiedBy>髙橋 篤彦 (Atsuhiko Takahashi)</cp:lastModifiedBy>
  <cp:revision>4</cp:revision>
  <cp:lastPrinted>2010-09-09T05:26:38Z</cp:lastPrinted>
  <dcterms:created xsi:type="dcterms:W3CDTF">2010-06-05T13:17:17Z</dcterms:created>
  <dcterms:modified xsi:type="dcterms:W3CDTF">2025-05-29T02:47:32Z</dcterms:modified>
</cp:coreProperties>
</file>