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6C60"/>
    <a:srgbClr val="FDEBED"/>
    <a:srgbClr val="EA6068"/>
    <a:srgbClr val="F0F0F0"/>
    <a:srgbClr val="B18E5C"/>
    <a:srgbClr val="008B43"/>
    <a:srgbClr val="0A4384"/>
    <a:srgbClr val="007931"/>
    <a:srgbClr val="006B4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>
        <p:scale>
          <a:sx n="66" d="100"/>
          <a:sy n="66" d="100"/>
        </p:scale>
        <p:origin x="2035" y="413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2024/11/18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EA6C60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回日本臨床微生物学会総会・学術集会</a:t>
            </a:r>
            <a:endParaRPr lang="en-US" altLang="zh-CN" sz="36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749875" y="6143918"/>
            <a:ext cx="4464000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456-0036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名古屋市熱田区熱田西町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b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名古屋国際会議場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号館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F 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会議室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438</a:t>
            </a:r>
            <a:b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回日本臨床微生物学会総会・学術集会 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宛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679906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18805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101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〒456-0036　名古屋市熱田区熱田西町1番1号 名古屋国際会議場 4号館3F 会議室438 第36回日本臨床微生物学会総会・学術集会 運営本部 宛 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141</cp:revision>
  <cp:lastPrinted>2019-11-29T07:38:10Z</cp:lastPrinted>
  <dcterms:created xsi:type="dcterms:W3CDTF">2004-05-07T09:59:53Z</dcterms:created>
  <dcterms:modified xsi:type="dcterms:W3CDTF">2024-11-18T04:12:23Z</dcterms:modified>
</cp:coreProperties>
</file>