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206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DFA19-BF48-4335-B20A-2752EC9765C4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AF6C2-7907-49E0-96F0-2743AA3E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30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5">
                <a:lumMod val="5000"/>
                <a:lumOff val="95000"/>
                <a:alpha val="92000"/>
              </a:schemeClr>
            </a:gs>
            <a:gs pos="8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152129"/>
          </a:xfrm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3600" b="1" dirty="0"/>
              <a:t>第</a:t>
            </a:r>
            <a:r>
              <a:rPr kumimoji="1" lang="en-US" altLang="ja-JP" sz="3600" b="1" dirty="0"/>
              <a:t>33</a:t>
            </a:r>
            <a:r>
              <a:rPr kumimoji="1" lang="ja-JP" altLang="en-US" sz="3600" b="1" dirty="0"/>
              <a:t>回　日本癌病態治療研究会</a:t>
            </a:r>
            <a:br>
              <a:rPr kumimoji="1" lang="en-US" altLang="ja-JP" sz="3600" b="1" dirty="0"/>
            </a:br>
            <a:r>
              <a:rPr lang="ja-JP" altLang="en-US" sz="3600" b="1" dirty="0"/>
              <a:t>ＣＯＩ開示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8032" y="2060847"/>
            <a:ext cx="7767936" cy="4015487"/>
          </a:xfrm>
          <a:ln w="95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3500" b="1" dirty="0">
                <a:solidFill>
                  <a:schemeClr val="tx1"/>
                </a:solidFill>
              </a:rPr>
              <a:t>筆頭発表演者名：　○○　○○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endParaRPr lang="ja-JP" altLang="en-US" sz="800" b="1" dirty="0">
              <a:solidFill>
                <a:schemeClr val="tx1"/>
              </a:solidFill>
            </a:endParaRPr>
          </a:p>
          <a:p>
            <a:pPr marL="88900" algn="l"/>
            <a:r>
              <a:rPr lang="ja-JP" altLang="en-US" sz="2800" b="1" dirty="0">
                <a:solidFill>
                  <a:schemeClr val="tx1"/>
                </a:solidFill>
              </a:rPr>
              <a:t>演題発表に関連して、開示すべきＣＯＩ関係にある企業等は以下のとおりです。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endParaRPr lang="en-US" altLang="ja-JP" sz="2800" b="1" dirty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>
                <a:solidFill>
                  <a:schemeClr val="tx1"/>
                </a:solidFill>
              </a:rPr>
              <a:t>顧問料：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ja-JP" altLang="en-US" sz="2400" b="1" dirty="0">
                <a:solidFill>
                  <a:schemeClr val="tx1"/>
                </a:solidFill>
              </a:rPr>
              <a:t>△△ファーマ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>
                <a:solidFill>
                  <a:schemeClr val="tx1"/>
                </a:solidFill>
              </a:rPr>
              <a:t>講演料：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ja-JP" altLang="en-US" sz="2400" b="1" dirty="0">
                <a:solidFill>
                  <a:schemeClr val="tx1"/>
                </a:solidFill>
              </a:rPr>
              <a:t>○○製薬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>
                <a:solidFill>
                  <a:schemeClr val="tx1"/>
                </a:solidFill>
              </a:rPr>
              <a:t>助成金：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ja-JP" altLang="en-US" sz="2400" b="1" dirty="0">
                <a:solidFill>
                  <a:schemeClr val="tx1"/>
                </a:solidFill>
              </a:rPr>
              <a:t>なし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>
                <a:solidFill>
                  <a:schemeClr val="tx1"/>
                </a:solidFill>
              </a:rPr>
              <a:t>奨寄付金：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ja-JP" altLang="en-US" sz="2400" b="1" dirty="0">
                <a:solidFill>
                  <a:schemeClr val="tx1"/>
                </a:solidFill>
              </a:rPr>
              <a:t>○○製薬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>
                <a:solidFill>
                  <a:schemeClr val="tx1"/>
                </a:solidFill>
              </a:rPr>
              <a:t>特別な便益の提供：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ja-JP" altLang="en-US" sz="2400" b="1" dirty="0">
                <a:solidFill>
                  <a:schemeClr val="tx1"/>
                </a:solidFill>
              </a:rPr>
              <a:t>なし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6300192" y="630932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日本癌病態治療研究会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5374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52128"/>
          </a:xfrm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3600" b="1" dirty="0"/>
              <a:t>第</a:t>
            </a:r>
            <a:r>
              <a:rPr kumimoji="1" lang="en-US" altLang="ja-JP" sz="3600" b="1" dirty="0"/>
              <a:t>33</a:t>
            </a:r>
            <a:r>
              <a:rPr kumimoji="1" lang="ja-JP" altLang="en-US" sz="3600" b="1" dirty="0"/>
              <a:t>回　日本癌病態治療研究会</a:t>
            </a:r>
            <a:br>
              <a:rPr kumimoji="1" lang="en-US" altLang="ja-JP" sz="3600" b="1" dirty="0"/>
            </a:br>
            <a:r>
              <a:rPr lang="ja-JP" altLang="en-US" sz="3600" b="1" dirty="0"/>
              <a:t>ＣＯＩ開示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772400" cy="3816424"/>
          </a:xfrm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sz="3600" b="1" dirty="0">
                <a:solidFill>
                  <a:schemeClr val="tx1"/>
                </a:solidFill>
              </a:rPr>
              <a:t>筆頭発表演者名：　○○　○○</a:t>
            </a: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今回の演題発表に関連し、開示すべき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ＣＯＩ関係にある企業等はありません。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6300192" y="630932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日本癌病態治療研究会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90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125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第33回　日本癌病態治療研究会 ＣＯＩ開示</vt:lpstr>
      <vt:lpstr>第33回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土橋 穂南</cp:lastModifiedBy>
  <cp:revision>22</cp:revision>
  <cp:lastPrinted>2019-12-03T05:14:56Z</cp:lastPrinted>
  <dcterms:created xsi:type="dcterms:W3CDTF">2016-03-24T02:55:46Z</dcterms:created>
  <dcterms:modified xsi:type="dcterms:W3CDTF">2023-10-24T06:48:02Z</dcterms:modified>
</cp:coreProperties>
</file>