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"/>
  </p:handoutMasterIdLst>
  <p:sldIdLst>
    <p:sldId id="257" r:id="rId2"/>
    <p:sldId id="256" r:id="rId3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49" d="100"/>
          <a:sy n="49" d="100"/>
        </p:scale>
        <p:origin x="2064" y="4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1DFA19-BF48-4335-B20A-2752EC9765C4}" type="datetimeFigureOut">
              <a:rPr kumimoji="1" lang="ja-JP" altLang="en-US" smtClean="0"/>
              <a:t>2023/10/24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8AF6C2-7907-49E0-96F0-2743AA3E69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23019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C324E-2413-4D14-8795-32A11F6AB07C}" type="datetimeFigureOut">
              <a:rPr kumimoji="1" lang="ja-JP" altLang="en-US" smtClean="0"/>
              <a:pPr/>
              <a:t>2023/10/24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9BE62-F734-4B09-BCBF-3B718C7BB2D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3821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C324E-2413-4D14-8795-32A11F6AB07C}" type="datetimeFigureOut">
              <a:rPr kumimoji="1" lang="ja-JP" altLang="en-US" smtClean="0"/>
              <a:pPr/>
              <a:t>2023/10/24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9BE62-F734-4B09-BCBF-3B718C7BB2D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8218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C324E-2413-4D14-8795-32A11F6AB07C}" type="datetimeFigureOut">
              <a:rPr kumimoji="1" lang="ja-JP" altLang="en-US" smtClean="0"/>
              <a:pPr/>
              <a:t>2023/10/24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9BE62-F734-4B09-BCBF-3B718C7BB2D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9235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C324E-2413-4D14-8795-32A11F6AB07C}" type="datetimeFigureOut">
              <a:rPr kumimoji="1" lang="ja-JP" altLang="en-US" smtClean="0"/>
              <a:pPr/>
              <a:t>2023/10/24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9BE62-F734-4B09-BCBF-3B718C7BB2D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6388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C324E-2413-4D14-8795-32A11F6AB07C}" type="datetimeFigureOut">
              <a:rPr kumimoji="1" lang="ja-JP" altLang="en-US" smtClean="0"/>
              <a:pPr/>
              <a:t>2023/10/24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9BE62-F734-4B09-BCBF-3B718C7BB2D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651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C324E-2413-4D14-8795-32A11F6AB07C}" type="datetimeFigureOut">
              <a:rPr kumimoji="1" lang="ja-JP" altLang="en-US" smtClean="0"/>
              <a:pPr/>
              <a:t>2023/10/24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9BE62-F734-4B09-BCBF-3B718C7BB2D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3924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C324E-2413-4D14-8795-32A11F6AB07C}" type="datetimeFigureOut">
              <a:rPr kumimoji="1" lang="ja-JP" altLang="en-US" smtClean="0"/>
              <a:pPr/>
              <a:t>2023/10/24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9BE62-F734-4B09-BCBF-3B718C7BB2D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2976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C324E-2413-4D14-8795-32A11F6AB07C}" type="datetimeFigureOut">
              <a:rPr kumimoji="1" lang="ja-JP" altLang="en-US" smtClean="0"/>
              <a:pPr/>
              <a:t>2023/10/24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9BE62-F734-4B09-BCBF-3B718C7BB2D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9717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C324E-2413-4D14-8795-32A11F6AB07C}" type="datetimeFigureOut">
              <a:rPr kumimoji="1" lang="ja-JP" altLang="en-US" smtClean="0"/>
              <a:pPr/>
              <a:t>2023/10/24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9BE62-F734-4B09-BCBF-3B718C7BB2D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0933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C324E-2413-4D14-8795-32A11F6AB07C}" type="datetimeFigureOut">
              <a:rPr kumimoji="1" lang="ja-JP" altLang="en-US" smtClean="0"/>
              <a:pPr/>
              <a:t>2023/10/24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9BE62-F734-4B09-BCBF-3B718C7BB2D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819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C324E-2413-4D14-8795-32A11F6AB07C}" type="datetimeFigureOut">
              <a:rPr kumimoji="1" lang="ja-JP" altLang="en-US" smtClean="0"/>
              <a:pPr/>
              <a:t>2023/10/24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9BE62-F734-4B09-BCBF-3B718C7BB2D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5565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6000">
              <a:schemeClr val="accent5">
                <a:lumMod val="5000"/>
                <a:lumOff val="95000"/>
                <a:alpha val="92000"/>
              </a:schemeClr>
            </a:gs>
            <a:gs pos="80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45000"/>
                <a:lumOff val="55000"/>
              </a:schemeClr>
            </a:gs>
          </a:gsLst>
          <a:lin ang="17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4C324E-2413-4D14-8795-32A11F6AB07C}" type="datetimeFigureOut">
              <a:rPr kumimoji="1" lang="ja-JP" altLang="en-US" smtClean="0"/>
              <a:pPr/>
              <a:t>2023/10/24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59BE62-F734-4B09-BCBF-3B718C7BB2D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1139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3568" y="764704"/>
            <a:ext cx="7772400" cy="1152129"/>
          </a:xfrm>
          <a:ln w="9525">
            <a:solidFill>
              <a:schemeClr val="tx1">
                <a:lumMod val="65000"/>
                <a:lumOff val="35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kumimoji="1" lang="ja-JP" altLang="en-US" sz="3600" b="1" dirty="0"/>
              <a:t>第</a:t>
            </a:r>
            <a:r>
              <a:rPr kumimoji="1" lang="en-US" altLang="ja-JP" sz="3600" b="1" dirty="0"/>
              <a:t>33</a:t>
            </a:r>
            <a:r>
              <a:rPr kumimoji="1" lang="ja-JP" altLang="en-US" sz="3600" b="1" dirty="0"/>
              <a:t>回　日本癌病態治療研究会</a:t>
            </a:r>
            <a:br>
              <a:rPr kumimoji="1" lang="en-US" altLang="ja-JP" sz="3600" b="1" dirty="0"/>
            </a:br>
            <a:r>
              <a:rPr lang="ja-JP" altLang="en-US" sz="3600" b="1" dirty="0"/>
              <a:t>ＣＯＩ開示</a:t>
            </a:r>
            <a:endParaRPr kumimoji="1" lang="ja-JP" altLang="en-US" sz="3600" b="1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88032" y="2060847"/>
            <a:ext cx="7767936" cy="4015487"/>
          </a:xfrm>
          <a:ln w="9525">
            <a:solidFill>
              <a:schemeClr val="tx1"/>
            </a:solidFill>
          </a:ln>
        </p:spPr>
        <p:txBody>
          <a:bodyPr>
            <a:normAutofit fontScale="92500" lnSpcReduction="10000"/>
          </a:bodyPr>
          <a:lstStyle/>
          <a:p>
            <a:endParaRPr lang="en-US" altLang="ja-JP" sz="1200" b="1" dirty="0">
              <a:solidFill>
                <a:schemeClr val="tx1"/>
              </a:solidFill>
            </a:endParaRPr>
          </a:p>
          <a:p>
            <a:r>
              <a:rPr lang="ja-JP" altLang="en-US" sz="3500" b="1" dirty="0">
                <a:solidFill>
                  <a:schemeClr val="tx1"/>
                </a:solidFill>
              </a:rPr>
              <a:t>筆頭発表演者名：　○○　○○</a:t>
            </a:r>
            <a:endParaRPr lang="en-US" altLang="ja-JP" sz="1100" b="1" dirty="0">
              <a:solidFill>
                <a:schemeClr val="tx1"/>
              </a:solidFill>
            </a:endParaRPr>
          </a:p>
          <a:p>
            <a:endParaRPr lang="ja-JP" altLang="en-US" sz="800" b="1" dirty="0">
              <a:solidFill>
                <a:schemeClr val="tx1"/>
              </a:solidFill>
            </a:endParaRPr>
          </a:p>
          <a:p>
            <a:pPr marL="88900" algn="l"/>
            <a:r>
              <a:rPr lang="ja-JP" altLang="en-US" sz="2800" b="1" dirty="0">
                <a:solidFill>
                  <a:schemeClr val="tx1"/>
                </a:solidFill>
              </a:rPr>
              <a:t>演題発表に関連して、開示すべきＣＯＩ関係にある企業等は以下のとおりです。</a:t>
            </a:r>
            <a:endParaRPr lang="en-US" altLang="ja-JP" sz="2800" b="1" dirty="0">
              <a:solidFill>
                <a:schemeClr val="tx1"/>
              </a:solidFill>
            </a:endParaRPr>
          </a:p>
          <a:p>
            <a:pPr algn="l"/>
            <a:endParaRPr lang="en-US" altLang="ja-JP" sz="2800" b="1" dirty="0">
              <a:solidFill>
                <a:schemeClr val="tx1"/>
              </a:solidFill>
            </a:endParaRPr>
          </a:p>
          <a:p>
            <a:pPr indent="1608138" algn="l">
              <a:tabLst>
                <a:tab pos="3760788" algn="l"/>
              </a:tabLst>
            </a:pPr>
            <a:r>
              <a:rPr lang="ja-JP" altLang="en-US" sz="2400" b="1" dirty="0">
                <a:solidFill>
                  <a:schemeClr val="tx1"/>
                </a:solidFill>
              </a:rPr>
              <a:t>顧問料：</a:t>
            </a:r>
            <a:r>
              <a:rPr lang="en-US" altLang="ja-JP" sz="2400" b="1" dirty="0">
                <a:solidFill>
                  <a:schemeClr val="tx1"/>
                </a:solidFill>
              </a:rPr>
              <a:t>	</a:t>
            </a:r>
            <a:r>
              <a:rPr lang="ja-JP" altLang="en-US" sz="2400" b="1" dirty="0">
                <a:solidFill>
                  <a:schemeClr val="tx1"/>
                </a:solidFill>
              </a:rPr>
              <a:t>△△ファーマ</a:t>
            </a:r>
            <a:endParaRPr lang="en-US" altLang="ja-JP" sz="2400" b="1" dirty="0">
              <a:solidFill>
                <a:schemeClr val="tx1"/>
              </a:solidFill>
            </a:endParaRPr>
          </a:p>
          <a:p>
            <a:pPr indent="1608138" algn="l">
              <a:tabLst>
                <a:tab pos="3760788" algn="l"/>
              </a:tabLst>
            </a:pPr>
            <a:r>
              <a:rPr lang="ja-JP" altLang="en-US" sz="2400" b="1" dirty="0">
                <a:solidFill>
                  <a:schemeClr val="tx1"/>
                </a:solidFill>
              </a:rPr>
              <a:t>講演料：</a:t>
            </a:r>
            <a:r>
              <a:rPr lang="en-US" altLang="ja-JP" sz="2400" b="1" dirty="0">
                <a:solidFill>
                  <a:schemeClr val="tx1"/>
                </a:solidFill>
              </a:rPr>
              <a:t>	</a:t>
            </a:r>
            <a:r>
              <a:rPr lang="ja-JP" altLang="en-US" sz="2400" b="1" dirty="0">
                <a:solidFill>
                  <a:schemeClr val="tx1"/>
                </a:solidFill>
              </a:rPr>
              <a:t>○○製薬</a:t>
            </a:r>
            <a:endParaRPr lang="en-US" altLang="ja-JP" sz="2400" b="1" dirty="0">
              <a:solidFill>
                <a:schemeClr val="tx1"/>
              </a:solidFill>
            </a:endParaRPr>
          </a:p>
          <a:p>
            <a:pPr indent="1608138" algn="l">
              <a:tabLst>
                <a:tab pos="3760788" algn="l"/>
              </a:tabLst>
            </a:pPr>
            <a:r>
              <a:rPr lang="ja-JP" altLang="en-US" sz="2400" b="1" dirty="0">
                <a:solidFill>
                  <a:schemeClr val="tx1"/>
                </a:solidFill>
              </a:rPr>
              <a:t>助成金：</a:t>
            </a:r>
            <a:r>
              <a:rPr lang="en-US" altLang="ja-JP" sz="2400" b="1" dirty="0">
                <a:solidFill>
                  <a:schemeClr val="tx1"/>
                </a:solidFill>
              </a:rPr>
              <a:t>	</a:t>
            </a:r>
            <a:r>
              <a:rPr lang="ja-JP" altLang="en-US" sz="2400" b="1" dirty="0">
                <a:solidFill>
                  <a:schemeClr val="tx1"/>
                </a:solidFill>
              </a:rPr>
              <a:t>なし</a:t>
            </a:r>
            <a:endParaRPr lang="en-US" altLang="ja-JP" sz="2400" b="1" dirty="0">
              <a:solidFill>
                <a:schemeClr val="tx1"/>
              </a:solidFill>
            </a:endParaRPr>
          </a:p>
          <a:p>
            <a:pPr indent="1608138" algn="l">
              <a:tabLst>
                <a:tab pos="3760788" algn="l"/>
              </a:tabLst>
            </a:pPr>
            <a:r>
              <a:rPr lang="ja-JP" altLang="en-US" sz="2400" b="1" dirty="0">
                <a:solidFill>
                  <a:schemeClr val="tx1"/>
                </a:solidFill>
              </a:rPr>
              <a:t>奨寄付金：</a:t>
            </a:r>
            <a:r>
              <a:rPr lang="en-US" altLang="ja-JP" sz="2400" b="1" dirty="0">
                <a:solidFill>
                  <a:schemeClr val="tx1"/>
                </a:solidFill>
              </a:rPr>
              <a:t>	</a:t>
            </a:r>
            <a:r>
              <a:rPr lang="ja-JP" altLang="en-US" sz="2400" b="1" dirty="0">
                <a:solidFill>
                  <a:schemeClr val="tx1"/>
                </a:solidFill>
              </a:rPr>
              <a:t>○○製薬</a:t>
            </a:r>
            <a:endParaRPr lang="en-US" altLang="ja-JP" sz="2400" b="1" dirty="0">
              <a:solidFill>
                <a:schemeClr val="tx1"/>
              </a:solidFill>
            </a:endParaRPr>
          </a:p>
          <a:p>
            <a:pPr indent="1608138" algn="l">
              <a:tabLst>
                <a:tab pos="3760788" algn="l"/>
              </a:tabLst>
            </a:pPr>
            <a:r>
              <a:rPr lang="ja-JP" altLang="en-US" sz="2400" b="1" dirty="0">
                <a:solidFill>
                  <a:schemeClr val="tx1"/>
                </a:solidFill>
              </a:rPr>
              <a:t>特別な便益の提供：</a:t>
            </a:r>
            <a:r>
              <a:rPr lang="en-US" altLang="ja-JP" sz="2400" b="1" dirty="0">
                <a:solidFill>
                  <a:schemeClr val="tx1"/>
                </a:solidFill>
              </a:rPr>
              <a:t>	</a:t>
            </a:r>
            <a:r>
              <a:rPr lang="ja-JP" altLang="en-US" sz="2400" b="1" dirty="0">
                <a:solidFill>
                  <a:schemeClr val="tx1"/>
                </a:solidFill>
              </a:rPr>
              <a:t>なし</a:t>
            </a:r>
            <a:endParaRPr lang="en-US" altLang="ja-JP" sz="2400" b="1" dirty="0">
              <a:solidFill>
                <a:schemeClr val="tx1"/>
              </a:solidFill>
            </a:endParaRPr>
          </a:p>
        </p:txBody>
      </p:sp>
      <p:sp>
        <p:nvSpPr>
          <p:cNvPr id="4" name="テキスト ボックス 6"/>
          <p:cNvSpPr txBox="1"/>
          <p:nvPr/>
        </p:nvSpPr>
        <p:spPr>
          <a:xfrm>
            <a:off x="6300192" y="6309320"/>
            <a:ext cx="2843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dirty="0"/>
              <a:t>日本癌病態治療研究会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253744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764704"/>
            <a:ext cx="7772400" cy="1152128"/>
          </a:xfrm>
          <a:ln w="9525">
            <a:solidFill>
              <a:schemeClr val="tx1">
                <a:lumMod val="65000"/>
                <a:lumOff val="35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kumimoji="1" lang="ja-JP" altLang="en-US" sz="3600" b="1" dirty="0"/>
              <a:t>第</a:t>
            </a:r>
            <a:r>
              <a:rPr kumimoji="1" lang="en-US" altLang="ja-JP" sz="3600" b="1" dirty="0"/>
              <a:t>33</a:t>
            </a:r>
            <a:r>
              <a:rPr kumimoji="1" lang="ja-JP" altLang="en-US" sz="3600" b="1" dirty="0"/>
              <a:t>回　日本癌病態治療研究会</a:t>
            </a:r>
            <a:br>
              <a:rPr kumimoji="1" lang="en-US" altLang="ja-JP" sz="3600" b="1" dirty="0"/>
            </a:br>
            <a:r>
              <a:rPr lang="ja-JP" altLang="en-US" sz="3600" b="1" dirty="0"/>
              <a:t>ＣＯＩ開示</a:t>
            </a:r>
            <a:endParaRPr kumimoji="1" lang="ja-JP" altLang="en-US" sz="3600" b="1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85800" y="2060848"/>
            <a:ext cx="7772400" cy="3816424"/>
          </a:xfrm>
          <a:ln w="9525">
            <a:solidFill>
              <a:schemeClr val="tx1"/>
            </a:solidFill>
          </a:ln>
        </p:spPr>
        <p:txBody>
          <a:bodyPr>
            <a:noAutofit/>
          </a:bodyPr>
          <a:lstStyle/>
          <a:p>
            <a:endParaRPr lang="en-US" altLang="ja-JP" b="1" dirty="0">
              <a:solidFill>
                <a:schemeClr val="tx1"/>
              </a:solidFill>
            </a:endParaRPr>
          </a:p>
          <a:p>
            <a:r>
              <a:rPr lang="ja-JP" altLang="en-US" sz="3600" b="1" dirty="0">
                <a:solidFill>
                  <a:schemeClr val="tx1"/>
                </a:solidFill>
              </a:rPr>
              <a:t>筆頭発表演者名：　○○　○○</a:t>
            </a:r>
          </a:p>
          <a:p>
            <a:endParaRPr lang="en-US" altLang="ja-JP" b="1" dirty="0">
              <a:solidFill>
                <a:schemeClr val="tx1"/>
              </a:solidFill>
            </a:endParaRPr>
          </a:p>
          <a:p>
            <a:r>
              <a:rPr lang="ja-JP" altLang="en-US" b="1" dirty="0">
                <a:solidFill>
                  <a:schemeClr val="tx1"/>
                </a:solidFill>
              </a:rPr>
              <a:t>今回の演題発表に関連し、開示すべき</a:t>
            </a:r>
            <a:endParaRPr lang="en-US" altLang="ja-JP" b="1" dirty="0">
              <a:solidFill>
                <a:schemeClr val="tx1"/>
              </a:solidFill>
            </a:endParaRPr>
          </a:p>
          <a:p>
            <a:r>
              <a:rPr lang="ja-JP" altLang="en-US" b="1" dirty="0">
                <a:solidFill>
                  <a:schemeClr val="tx1"/>
                </a:solidFill>
              </a:rPr>
              <a:t>ＣＯＩ関係にある企業等はありません。</a:t>
            </a:r>
            <a:endParaRPr lang="en-US" altLang="ja-JP" b="1" dirty="0">
              <a:solidFill>
                <a:schemeClr val="tx1"/>
              </a:solidFill>
            </a:endParaRPr>
          </a:p>
        </p:txBody>
      </p:sp>
      <p:sp>
        <p:nvSpPr>
          <p:cNvPr id="4" name="テキスト ボックス 6"/>
          <p:cNvSpPr txBox="1"/>
          <p:nvPr/>
        </p:nvSpPr>
        <p:spPr>
          <a:xfrm>
            <a:off x="6300192" y="6309320"/>
            <a:ext cx="2843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dirty="0"/>
              <a:t>日本癌病態治療研究会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4990360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125</Words>
  <Application>Microsoft Office PowerPoint</Application>
  <PresentationFormat>画面に合わせる (4:3)</PresentationFormat>
  <Paragraphs>19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游ゴシック</vt:lpstr>
      <vt:lpstr>Arial</vt:lpstr>
      <vt:lpstr>Calibri</vt:lpstr>
      <vt:lpstr>Office ​​テーマ</vt:lpstr>
      <vt:lpstr>第33回　日本癌病態治療研究会 ＣＯＩ開示</vt:lpstr>
      <vt:lpstr>第33回　日本癌病態治療研究会 ＣＯＩ開示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第２５回　日本癌病態治療研究会 ＣＯＩ開示</dc:title>
  <dc:creator>伊藤 恵</dc:creator>
  <cp:lastModifiedBy>土橋 穂南</cp:lastModifiedBy>
  <cp:revision>22</cp:revision>
  <cp:lastPrinted>2019-12-03T05:14:56Z</cp:lastPrinted>
  <dcterms:created xsi:type="dcterms:W3CDTF">2016-03-24T02:55:46Z</dcterms:created>
  <dcterms:modified xsi:type="dcterms:W3CDTF">2023-10-24T06:48:02Z</dcterms:modified>
</cp:coreProperties>
</file>