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821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21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235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388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51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924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97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717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93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19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56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C324E-2413-4D14-8795-32A11F6AB07C}" type="datetimeFigureOut">
              <a:rPr kumimoji="1" lang="ja-JP" altLang="en-US" smtClean="0"/>
              <a:pPr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13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>
            <a:normAutofit/>
          </a:bodyPr>
          <a:lstStyle/>
          <a:p>
            <a:r>
              <a:rPr kumimoji="1" lang="ja-JP" altLang="en-US" sz="4000" b="1"/>
              <a:t>第３３回　</a:t>
            </a:r>
            <a:r>
              <a:rPr kumimoji="1" lang="ja-JP" altLang="en-US" sz="4000" b="1" dirty="0"/>
              <a:t>日本癌病態治療研究会</a:t>
            </a:r>
            <a:br>
              <a:rPr kumimoji="1" lang="en-US" altLang="ja-JP" sz="4000" b="1" dirty="0"/>
            </a:br>
            <a:r>
              <a:rPr lang="ja-JP" altLang="en-US" sz="4000" b="1" dirty="0"/>
              <a:t>ＣＯＩ開示</a:t>
            </a:r>
            <a:endParaRPr kumimoji="1" lang="ja-JP" altLang="en-US" sz="40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05626" y="2443336"/>
            <a:ext cx="6532748" cy="3505944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b="1" dirty="0">
                <a:solidFill>
                  <a:schemeClr val="tx1"/>
                </a:solidFill>
              </a:rPr>
              <a:t>筆頭発表演者名：　○○　○○</a:t>
            </a:r>
            <a:endParaRPr lang="en-US" altLang="ja-JP" sz="1000" b="1" dirty="0">
              <a:solidFill>
                <a:schemeClr val="tx1"/>
              </a:solidFill>
            </a:endParaRPr>
          </a:p>
          <a:p>
            <a:endParaRPr lang="ja-JP" altLang="en-US" sz="8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2800" b="1" dirty="0">
                <a:solidFill>
                  <a:schemeClr val="tx1"/>
                </a:solidFill>
              </a:rPr>
              <a:t>演題発表に関連して、開示すべきＣＯＩ関係は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2800" b="1" dirty="0">
                <a:solidFill>
                  <a:schemeClr val="tx1"/>
                </a:solidFill>
              </a:rPr>
              <a:t>以下のとおりです。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pPr algn="l"/>
            <a:endParaRPr lang="en-US" altLang="ja-JP" sz="28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2800" b="1" dirty="0">
                <a:solidFill>
                  <a:schemeClr val="tx1"/>
                </a:solidFill>
              </a:rPr>
              <a:t>顧問料：　　　　　　△△ファーマ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2800" b="1" dirty="0">
                <a:solidFill>
                  <a:schemeClr val="tx1"/>
                </a:solidFill>
              </a:rPr>
              <a:t>講演料：　　　　　　○○製薬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2800" b="1" dirty="0">
                <a:solidFill>
                  <a:schemeClr val="tx1"/>
                </a:solidFill>
              </a:rPr>
              <a:t>助成金・奨寄付金：○○製薬</a:t>
            </a:r>
            <a:endParaRPr lang="en-US" altLang="ja-JP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936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53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第３３回　日本癌病態治療研究会 ＣＯＩ開示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第２５回　日本癌病態治療研究会 ＣＯＩ開示</dc:title>
  <dc:creator>伊藤 恵</dc:creator>
  <cp:lastModifiedBy>岡野 玲子</cp:lastModifiedBy>
  <cp:revision>7</cp:revision>
  <dcterms:created xsi:type="dcterms:W3CDTF">2016-03-24T02:55:46Z</dcterms:created>
  <dcterms:modified xsi:type="dcterms:W3CDTF">2024-03-29T06:12:18Z</dcterms:modified>
</cp:coreProperties>
</file>