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82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3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8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5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2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7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1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93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56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3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4000" b="1" dirty="0"/>
              <a:t>第３３回　日本癌病態治療研究会</a:t>
            </a:r>
            <a:br>
              <a:rPr kumimoji="1" lang="en-US" altLang="ja-JP" sz="4000" b="1" dirty="0"/>
            </a:br>
            <a:r>
              <a:rPr lang="ja-JP" altLang="en-US" sz="4000" b="1" dirty="0"/>
              <a:t>ＣＯＩ開示</a:t>
            </a:r>
            <a:endParaRPr kumimoji="1" lang="ja-JP" altLang="en-US" sz="40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952328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chemeClr val="tx1"/>
                </a:solidFill>
              </a:rPr>
              <a:t>筆頭発表演者名：　○○　○○</a:t>
            </a:r>
          </a:p>
          <a:p>
            <a:endParaRPr kumimoji="1" lang="en-US" altLang="ja-JP" b="1" dirty="0">
              <a:solidFill>
                <a:schemeClr val="tx1"/>
              </a:solidFill>
            </a:endParaRPr>
          </a:p>
          <a:p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今回の演題発表に関連して、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開示すべきＣＯＩはありません。</a:t>
            </a:r>
            <a:endParaRPr lang="en-US" altLang="ja-JP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03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第３３回　日本癌病態治療研究会 ＣＯＩ開示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第２５回　日本癌病態治療研究会 ＣＯＩ開示</dc:title>
  <dc:creator>伊藤 恵</dc:creator>
  <cp:lastModifiedBy>岡野 玲子</cp:lastModifiedBy>
  <cp:revision>7</cp:revision>
  <dcterms:created xsi:type="dcterms:W3CDTF">2016-03-24T02:55:46Z</dcterms:created>
  <dcterms:modified xsi:type="dcterms:W3CDTF">2024-03-29T06:12:57Z</dcterms:modified>
</cp:coreProperties>
</file>