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D15D8-5E73-4AF4-AA8B-C5FBDF735DA6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BC21-AEA4-426F-9884-D518935DD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4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62EC3-1947-4236-AC57-7C1DD0487B6D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60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6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5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6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05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86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94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63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A6C4-8936-44B1-A9C1-6DB8A3DA66A5}" type="datetimeFigureOut">
              <a:rPr kumimoji="1" lang="ja-JP" altLang="en-US" smtClean="0"/>
              <a:t>2025/2/5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57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quare.umin.ac.jp/jscvs/#rinen201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0" y="3241318"/>
            <a:ext cx="9144000" cy="2088232"/>
          </a:xfrm>
        </p:spPr>
        <p:txBody>
          <a:bodyPr lIns="72000" tIns="36000" rIns="72000" bIns="36000" anchor="ctr" anchorCtr="0"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4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>
              <a:buFontTx/>
              <a:buNone/>
            </a:pPr>
            <a:r>
              <a:rPr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0" lang="en-US" altLang="ja-JP" sz="47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The author has no conflict of </a:t>
            </a:r>
          </a:p>
          <a:p>
            <a:pPr algn="ctr">
              <a:buFontTx/>
              <a:buNone/>
            </a:pPr>
            <a:r>
              <a:rPr kumimoji="0" lang="en-US" altLang="ja-JP" sz="47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interest to disclose with respect </a:t>
            </a:r>
          </a:p>
          <a:p>
            <a:pPr algn="ctr">
              <a:buFontTx/>
              <a:buNone/>
            </a:pPr>
            <a:r>
              <a:rPr kumimoji="0" lang="en-US" altLang="ja-JP" sz="4700" dirty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to this presentation.</a:t>
            </a:r>
            <a:endParaRPr lang="en-US" altLang="ja-JP" sz="40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280E0528-EFFE-4C9D-9418-2CE753480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05264"/>
            <a:ext cx="91440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37931725" indent="-37474525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0" lang="en-US" altLang="ja-JP" sz="3600" u="sng" dirty="0">
                <a:solidFill>
                  <a:prstClr val="black"/>
                </a:solidFill>
                <a:latin typeface="Arial" charset="0"/>
              </a:rPr>
              <a:t>Presenting</a:t>
            </a:r>
            <a:r>
              <a:rPr kumimoji="0" lang="en-US" altLang="ja-JP" sz="2800" u="sng" dirty="0">
                <a:solidFill>
                  <a:prstClr val="black"/>
                </a:solidFill>
                <a:latin typeface="Arial" charset="0"/>
              </a:rPr>
              <a:t> author: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2800" u="sng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2800" u="sng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2800" u="sng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042C62F-D380-6194-FAE2-8DCBEB69B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31" y="418282"/>
            <a:ext cx="8237538" cy="2347322"/>
          </a:xfr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The Japanese Society for Cardiovascular Surgery</a:t>
            </a:r>
            <a:br>
              <a:rPr lang="en-US" altLang="ja-JP" dirty="0"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</a:br>
            <a:r>
              <a:rPr lang="en-US" altLang="ja-JP" sz="4000" dirty="0"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COI Disclosure</a:t>
            </a:r>
            <a:r>
              <a:rPr lang="ja-JP" altLang="en-US" sz="1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lang="en-US" altLang="ja-JP" sz="2400" i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5" name="Picture 7" descr="マーク">
            <a:hlinkClick r:id="rId3"/>
            <a:extLst>
              <a:ext uri="{FF2B5EF4-FFF2-40B4-BE49-F238E27FC236}">
                <a16:creationId xmlns:a16="http://schemas.microsoft.com/office/drawing/2014/main" id="{0D2ACA59-F452-D56D-C98F-4D50074115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107504" y="44624"/>
            <a:ext cx="140017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28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31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HG創英角ｺﾞｼｯｸUB</vt:lpstr>
      <vt:lpstr>Arial</vt:lpstr>
      <vt:lpstr>Calibri</vt:lpstr>
      <vt:lpstr>Times New Roman</vt:lpstr>
      <vt:lpstr>Office ​​テーマ</vt:lpstr>
      <vt:lpstr>The Japanese Society for Cardiovascular Surgery COI Disclosure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日本心臓血管外科学会 ＣＯ Ｉ 開示 　 筆頭発表者名：　○○　○○</dc:title>
  <dc:creator>北里 暁裕</dc:creator>
  <cp:lastModifiedBy>前小屋 みゆき (Miyuki Maekoya)</cp:lastModifiedBy>
  <cp:revision>10</cp:revision>
  <dcterms:created xsi:type="dcterms:W3CDTF">2017-02-08T10:44:40Z</dcterms:created>
  <dcterms:modified xsi:type="dcterms:W3CDTF">2025-02-05T05:12:19Z</dcterms:modified>
</cp:coreProperties>
</file>