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03EFB-24B3-8582-EC0C-A473BD7F5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D2235B6-84A4-FBCD-92B3-7FA6D07D05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BC0F5AC-811E-B56B-216D-90B0AE9386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B0FA02F-3B33-4826-E9E4-D13F64975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8984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quare.umin.ac.jp/jscvs/#rinen20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7DEBC-77F2-9366-0AB2-EC6BDE46C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AB3555-0688-50EC-C8F7-04D2BE60F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1" y="418282"/>
            <a:ext cx="8237538" cy="1509583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The Japanese Society for </a:t>
            </a:r>
            <a:br>
              <a:rPr lang="en-US" altLang="ja-JP" sz="32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Cardiovascular Surgery</a:t>
            </a:r>
            <a:br>
              <a:rPr lang="en-US" altLang="ja-JP" sz="32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3200" i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" name="Picture 7" descr="マーク">
            <a:hlinkClick r:id="rId3"/>
            <a:extLst>
              <a:ext uri="{FF2B5EF4-FFF2-40B4-BE49-F238E27FC236}">
                <a16:creationId xmlns:a16="http://schemas.microsoft.com/office/drawing/2014/main" id="{01C62354-132A-0766-6E42-D3B94EDFAB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107504" y="44624"/>
            <a:ext cx="14001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74B946D8-8A36-0978-BC38-00B0EFECB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0129"/>
            <a:ext cx="91440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37931725" indent="-37474525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0" lang="en-US" altLang="ja-JP" sz="32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07BB1C-48DE-D1B4-CABC-D8A93715823D}"/>
              </a:ext>
            </a:extLst>
          </p:cNvPr>
          <p:cNvSpPr txBox="1"/>
          <p:nvPr/>
        </p:nvSpPr>
        <p:spPr>
          <a:xfrm>
            <a:off x="453231" y="2829730"/>
            <a:ext cx="823753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　</a:t>
            </a:r>
            <a:r>
              <a:rPr lang="en-US" altLang="ja-JP" sz="2800" dirty="0" err="1"/>
              <a:t>Exective</a:t>
            </a:r>
            <a:r>
              <a:rPr lang="en-US" altLang="ja-JP" sz="2800" dirty="0"/>
              <a:t>/ advisor </a:t>
            </a:r>
            <a:r>
              <a:rPr lang="ja-JP" altLang="en-US" sz="2800" dirty="0"/>
              <a:t>：</a:t>
            </a:r>
            <a:r>
              <a:rPr lang="en-US" altLang="ja-JP" sz="2800" dirty="0"/>
              <a:t>		AB  Pharma Co.,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Stocks</a:t>
            </a:r>
            <a:r>
              <a:rPr lang="ja-JP" altLang="en-US" sz="2800" dirty="0"/>
              <a:t> ：</a:t>
            </a:r>
            <a:r>
              <a:rPr lang="en-US" altLang="ja-JP" sz="2800" dirty="0"/>
              <a:t>				CD Pharma Co.,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Patent royalties </a:t>
            </a:r>
            <a:r>
              <a:rPr lang="ja-JP" altLang="en-US" sz="2800" dirty="0"/>
              <a:t>：</a:t>
            </a:r>
            <a:r>
              <a:rPr lang="en-US" altLang="ja-JP" sz="2800" dirty="0"/>
              <a:t>		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Remuneration for lecture</a:t>
            </a:r>
            <a:r>
              <a:rPr lang="ja-JP" altLang="en-US" sz="2800" dirty="0"/>
              <a:t> </a:t>
            </a:r>
            <a:r>
              <a:rPr lang="ja-JP" altLang="en-US" sz="2800"/>
              <a:t>：</a:t>
            </a:r>
            <a:r>
              <a:rPr lang="en-US" altLang="ja-JP" sz="2800" dirty="0"/>
              <a:t>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Manuscript fees, etc.</a:t>
            </a:r>
            <a:r>
              <a:rPr lang="ja-JP" altLang="en-US" sz="2800" dirty="0"/>
              <a:t>：</a:t>
            </a:r>
            <a:r>
              <a:rPr lang="en-US" altLang="ja-JP" sz="2800" dirty="0"/>
              <a:t>	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Research expenses</a:t>
            </a:r>
            <a:r>
              <a:rPr lang="ja-JP" altLang="en-US" sz="2800" dirty="0"/>
              <a:t> ：</a:t>
            </a:r>
            <a:r>
              <a:rPr lang="en-US" altLang="ja-JP" sz="2800" dirty="0"/>
              <a:t>	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Scholarship donation</a:t>
            </a:r>
            <a:r>
              <a:rPr lang="ja-JP" altLang="en-US" sz="2800" dirty="0"/>
              <a:t> ：</a:t>
            </a:r>
            <a:r>
              <a:rPr lang="en-US" altLang="ja-JP" sz="2800" dirty="0"/>
              <a:t>	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Endowed chair belongs</a:t>
            </a:r>
            <a:r>
              <a:rPr lang="ja-JP" altLang="en-US" sz="2800" dirty="0"/>
              <a:t> ：</a:t>
            </a:r>
            <a:r>
              <a:rPr lang="en-US" altLang="ja-JP" sz="2800" dirty="0"/>
              <a:t>	None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Other rewards</a:t>
            </a:r>
            <a:r>
              <a:rPr lang="ja-JP" altLang="en-US" sz="2800" dirty="0"/>
              <a:t> ：</a:t>
            </a:r>
            <a:r>
              <a:rPr lang="en-US" altLang="ja-JP" sz="2800" dirty="0"/>
              <a:t>			None</a:t>
            </a:r>
          </a:p>
        </p:txBody>
      </p:sp>
    </p:spTree>
    <p:extLst>
      <p:ext uri="{BB962C8B-B14F-4D97-AF65-F5344CB8AC3E}">
        <p14:creationId xmlns:p14="http://schemas.microsoft.com/office/powerpoint/2010/main" val="52006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Arial</vt:lpstr>
      <vt:lpstr>Calibri</vt:lpstr>
      <vt:lpstr>Times New Roman</vt:lpstr>
      <vt:lpstr>Office ​​テーマ</vt:lpstr>
      <vt:lpstr>The Japanese Society for  Cardiovascular Surgery COI Disclosure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前小屋 みゆき (Miyuki Maekoya)</cp:lastModifiedBy>
  <cp:revision>23</cp:revision>
  <dcterms:created xsi:type="dcterms:W3CDTF">2017-02-08T10:44:40Z</dcterms:created>
  <dcterms:modified xsi:type="dcterms:W3CDTF">2025-02-05T05:57:04Z</dcterms:modified>
</cp:coreProperties>
</file>