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2025/2/5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quare.umin.ac.jp/jscvs/#rinen201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0" y="3241318"/>
            <a:ext cx="9144000" cy="2088232"/>
          </a:xfrm>
        </p:spPr>
        <p:txBody>
          <a:bodyPr lIns="72000" tIns="36000" rIns="72000" bIns="36000" anchor="ctr" anchorCtr="0">
            <a:normAutofit fontScale="8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buFontTx/>
              <a:buNone/>
            </a:pPr>
            <a:r>
              <a:rPr lang="ja-JP" altLang="en-US" sz="24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kumimoji="0" lang="en-US" altLang="ja-JP" sz="47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The author has no conflict of </a:t>
            </a:r>
          </a:p>
          <a:p>
            <a:pPr algn="ctr">
              <a:buFontTx/>
              <a:buNone/>
            </a:pPr>
            <a:r>
              <a:rPr kumimoji="0" lang="en-US" altLang="ja-JP" sz="47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interest to disclose with respect </a:t>
            </a:r>
          </a:p>
          <a:p>
            <a:pPr algn="ctr">
              <a:buFontTx/>
              <a:buNone/>
            </a:pPr>
            <a:r>
              <a:rPr kumimoji="0" lang="en-US" altLang="ja-JP" sz="4700" dirty="0">
                <a:solidFill>
                  <a:srgbClr val="D60093"/>
                </a:solidFill>
                <a:latin typeface="Arial" charset="0"/>
                <a:ea typeface="HGPｺﾞｼｯｸE" pitchFamily="50" charset="-128"/>
              </a:rPr>
              <a:t>to this presentation.</a:t>
            </a:r>
            <a:endParaRPr lang="en-US" altLang="ja-JP" sz="40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280E0528-EFFE-4C9D-9418-2CE753480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05264"/>
            <a:ext cx="91440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anchor="ctr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1pPr>
            <a:lvl2pPr marL="37931725" indent="-37474525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2pPr>
            <a:lvl3pPr marL="9144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3pPr>
            <a:lvl4pPr marL="13716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4pPr>
            <a:lvl5pPr marL="1828800" algn="l" defTabSz="914400" rtl="0" eaLnBrk="1" latinLnBrk="0" hangingPunct="1"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5pPr>
            <a:lvl6pPr marL="4572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6pPr>
            <a:lvl7pPr marL="9144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7pPr>
            <a:lvl8pPr marL="1371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8pPr>
            <a:lvl9pPr marL="18288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  <a:cs typeface="+mn-cs"/>
              </a:defRPr>
            </a:lvl9pPr>
          </a:lstStyle>
          <a:p>
            <a:pPr algn="ctr"/>
            <a:r>
              <a:rPr kumimoji="0" lang="en-US" altLang="ja-JP" sz="3600" u="sng" dirty="0">
                <a:solidFill>
                  <a:prstClr val="black"/>
                </a:solidFill>
                <a:latin typeface="Arial" charset="0"/>
              </a:rPr>
              <a:t>Presenting</a:t>
            </a:r>
            <a:r>
              <a:rPr kumimoji="0" lang="en-US" altLang="ja-JP" sz="2800" u="sng" dirty="0">
                <a:solidFill>
                  <a:prstClr val="black"/>
                </a:solidFill>
                <a:latin typeface="Arial" charset="0"/>
              </a:rPr>
              <a:t> author: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r>
              <a:rPr kumimoji="0" lang="ja-JP" altLang="en-US" sz="2800" u="sng" dirty="0">
                <a:solidFill>
                  <a:srgbClr val="1C1C1C"/>
                </a:solidFill>
                <a:latin typeface="Arial" charset="0"/>
              </a:rPr>
              <a:t> </a:t>
            </a:r>
            <a:r>
              <a:rPr kumimoji="0" lang="en-US" altLang="ja-JP" sz="2800" u="sng" dirty="0">
                <a:solidFill>
                  <a:srgbClr val="1C1C1C"/>
                </a:solidFill>
                <a:latin typeface="Arial" charset="0"/>
              </a:rPr>
              <a:t>●●</a:t>
            </a:r>
            <a:endParaRPr kumimoji="0" lang="en-US" altLang="ja-JP" sz="2800" u="sng" dirty="0">
              <a:solidFill>
                <a:srgbClr val="1C1C1C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042C62F-D380-6194-FAE2-8DCBEB69B3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1" y="418282"/>
            <a:ext cx="8237538" cy="2347322"/>
          </a:xfr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en-US" altLang="ja-JP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  <a:t>The Japanese Society for Cardiovascular Surgery</a:t>
            </a:r>
            <a:br>
              <a:rPr lang="en-US" altLang="ja-JP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</a:br>
            <a:r>
              <a:rPr lang="en-US" altLang="ja-JP" sz="4000" dirty="0">
                <a:latin typeface="Arial" panose="020B0604020202020204" pitchFamily="34" charset="0"/>
                <a:ea typeface="HG創英角ｺﾞｼｯｸUB" panose="020B0909000000000000" pitchFamily="49" charset="-128"/>
                <a:cs typeface="Arial" panose="020B0604020202020204" pitchFamily="34" charset="0"/>
              </a:rPr>
              <a:t>COI Disclosure</a:t>
            </a:r>
            <a:r>
              <a:rPr lang="ja-JP" altLang="en-US" sz="1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endParaRPr lang="en-US" altLang="ja-JP" sz="2400" i="1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pic>
        <p:nvPicPr>
          <p:cNvPr id="5" name="Picture 7" descr="マーク">
            <a:hlinkClick r:id="rId3"/>
            <a:extLst>
              <a:ext uri="{FF2B5EF4-FFF2-40B4-BE49-F238E27FC236}">
                <a16:creationId xmlns:a16="http://schemas.microsoft.com/office/drawing/2014/main" id="{0D2ACA59-F452-D56D-C98F-4D50074115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000"/>
          <a:stretch/>
        </p:blipFill>
        <p:spPr bwMode="auto">
          <a:xfrm>
            <a:off x="107504" y="44624"/>
            <a:ext cx="1400175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28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31</Words>
  <Application>Microsoft Office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HG創英角ｺﾞｼｯｸUB</vt:lpstr>
      <vt:lpstr>Arial</vt:lpstr>
      <vt:lpstr>Calibri</vt:lpstr>
      <vt:lpstr>Times New Roman</vt:lpstr>
      <vt:lpstr>Office ​​テーマ</vt:lpstr>
      <vt:lpstr>The Japanese Society for Cardiovascular Surgery COI Disclosure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日本心臓血管外科学会 ＣＯ Ｉ 開示 　 筆頭発表者名：　○○　○○</dc:title>
  <dc:creator>北里 暁裕</dc:creator>
  <cp:lastModifiedBy>前小屋 みゆき (Miyuki Maekoya)</cp:lastModifiedBy>
  <cp:revision>10</cp:revision>
  <dcterms:created xsi:type="dcterms:W3CDTF">2017-02-08T10:44:40Z</dcterms:created>
  <dcterms:modified xsi:type="dcterms:W3CDTF">2025-02-05T05:12:19Z</dcterms:modified>
</cp:coreProperties>
</file>