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78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EC0B1F84-F733-4357-B889-D8BB02B210A1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3977F36-ADE1-4CA1-9287-A93937E644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38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3265DEA-E902-415B-91F2-6082B6FCC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7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B425-1315-46B5-8EEA-D3E1F9CCBF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97AC-232B-4306-B594-6B26EA1DD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3CD0-A350-4449-97A2-AA9304C607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64D2F-29EF-4CB0-A4E4-E8BDE9C65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C718-1D11-4492-B63E-65619AB508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383D-C2B4-4E8B-A129-657BBDC45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F133-62EA-4B43-A4F9-7E87BFB3C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55DC6-3BA3-4A3F-AFEA-DAAAE65A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335-757B-4209-B383-715BACEEFD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F42D-D443-4924-98CF-95F94AE5C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87F-3E8F-41E5-A239-7706CEE12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C7F342-991F-4BB0-BD50-CE62D1713F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476375" y="2603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様式４－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　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1052513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800080"/>
                </a:solidFill>
              </a:rPr>
              <a:t>. </a:t>
            </a:r>
            <a:r>
              <a:rPr lang="ja-JP" altLang="en-US" b="1">
                <a:solidFill>
                  <a:srgbClr val="800080"/>
                </a:solidFill>
              </a:rPr>
              <a:t>開示情報がない場合</a:t>
            </a:r>
          </a:p>
          <a:p>
            <a:r>
              <a:rPr lang="ja-JP" altLang="en-US">
                <a:solidFill>
                  <a:srgbClr val="800080"/>
                </a:solidFill>
              </a:rPr>
              <a:t>下記囲みを、ポスターの最後にご提示下さい。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042988" y="3500438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solidFill>
                  <a:srgbClr val="800080"/>
                </a:solidFill>
              </a:rPr>
              <a:t>開示情報がある場合</a:t>
            </a:r>
          </a:p>
          <a:p>
            <a:r>
              <a:rPr lang="ja-JP" altLang="en-US">
                <a:solidFill>
                  <a:srgbClr val="800080"/>
                </a:solidFill>
              </a:rPr>
              <a:t>下記囲みを、ポスターの最後にご提示下さい。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42988" y="6119813"/>
            <a:ext cx="783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>
                <a:solidFill>
                  <a:srgbClr val="800080"/>
                </a:solidFill>
              </a:rPr>
              <a:t>※</a:t>
            </a:r>
            <a:r>
              <a:rPr lang="ja-JP" altLang="en-US" sz="1600">
                <a:solidFill>
                  <a:srgbClr val="800080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>
              <a:solidFill>
                <a:srgbClr val="800080"/>
              </a:solidFill>
            </a:endParaRPr>
          </a:p>
          <a:p>
            <a:r>
              <a:rPr lang="en-US" altLang="ja-JP" sz="1600">
                <a:solidFill>
                  <a:srgbClr val="800080"/>
                </a:solidFill>
              </a:rPr>
              <a:t>※</a:t>
            </a:r>
            <a:r>
              <a:rPr lang="ja-JP" altLang="en-US" sz="1600">
                <a:solidFill>
                  <a:srgbClr val="800080"/>
                </a:solidFill>
              </a:rPr>
              <a:t>開示基準は学会ホームページをご参照下さい。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916113"/>
            <a:ext cx="75660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日本認知症学会学術集会　利益相反開示</a:t>
            </a:r>
            <a:br>
              <a:rPr lang="ja-JP" altLang="en-US"/>
            </a:br>
            <a:r>
              <a:rPr lang="ja-JP" altLang="en-US"/>
              <a:t>筆頭発表者名： ○○ ○○</a:t>
            </a:r>
            <a:br>
              <a:rPr lang="ja-JP" altLang="en-US"/>
            </a:br>
            <a:r>
              <a:rPr lang="ja-JP" altLang="en-US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1042988" y="4292600"/>
            <a:ext cx="7488237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日本認知症学会学術集会　利益相反開示</a:t>
            </a:r>
            <a:br>
              <a:rPr lang="ja-JP" altLang="en-US"/>
            </a:br>
            <a:r>
              <a:rPr lang="ja-JP" altLang="en-US"/>
              <a:t>筆頭発表者名： ○○ ○○</a:t>
            </a:r>
            <a:br>
              <a:rPr lang="ja-JP" altLang="en-US"/>
            </a:br>
            <a:r>
              <a:rPr lang="ja-JP" altLang="en-US" u="sng"/>
              <a:t>本演題発表に関連し、開示すべき利益相反関係にある企業など：</a:t>
            </a:r>
          </a:p>
          <a:p>
            <a:pPr lvl="1"/>
            <a:r>
              <a:rPr lang="ja-JP" altLang="en-US"/>
              <a:t>・受託研究・共同研究費：○○製薬、△△製薬</a:t>
            </a:r>
          </a:p>
          <a:p>
            <a:pPr lvl="1"/>
            <a:r>
              <a:rPr lang="ja-JP" altLang="en-US"/>
              <a:t>・奨学寄附金：○○製薬</a:t>
            </a:r>
          </a:p>
          <a:p>
            <a:pPr lvl="1"/>
            <a:r>
              <a:rPr lang="ja-JP" altLang="en-US"/>
              <a:t>・寄付金講座所属：あり（○○製薬）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Mai Kato</cp:lastModifiedBy>
  <cp:revision>6</cp:revision>
  <dcterms:created xsi:type="dcterms:W3CDTF">2013-11-12T00:02:51Z</dcterms:created>
  <dcterms:modified xsi:type="dcterms:W3CDTF">2018-07-03T10:52:13Z</dcterms:modified>
</cp:coreProperties>
</file>