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6" r:id="rId2"/>
  </p:sldIdLst>
  <p:sldSz cx="9540875" cy="7021513"/>
  <p:notesSz cx="9939338" cy="68072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5pPr>
    <a:lvl6pPr marL="2286000" algn="l" defTabSz="914400" rtl="0" eaLnBrk="1" latinLnBrk="0" hangingPunct="1"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6pPr>
    <a:lvl7pPr marL="2743200" algn="l" defTabSz="914400" rtl="0" eaLnBrk="1" latinLnBrk="0" hangingPunct="1"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7pPr>
    <a:lvl8pPr marL="3200400" algn="l" defTabSz="914400" rtl="0" eaLnBrk="1" latinLnBrk="0" hangingPunct="1"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8pPr>
    <a:lvl9pPr marL="3657600" algn="l" defTabSz="914400" rtl="0" eaLnBrk="1" latinLnBrk="0" hangingPunct="1">
      <a:defRPr kumimoji="1" sz="2300" b="1" kern="1200">
        <a:solidFill>
          <a:schemeClr val="tx1"/>
        </a:solidFill>
        <a:latin typeface="Arial" panose="020B0604020202020204" pitchFamily="34" charset="0"/>
        <a:ea typeface="HGP創英角ｺﾞｼｯｸUB" panose="020B0900000000000000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1">
          <p15:clr>
            <a:srgbClr val="A4A3A4"/>
          </p15:clr>
        </p15:guide>
        <p15:guide id="2" pos="30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7288A"/>
    <a:srgbClr val="2B74B9"/>
    <a:srgbClr val="F0F0F0"/>
    <a:srgbClr val="FF33CC"/>
    <a:srgbClr val="CC0099"/>
    <a:srgbClr val="1968B3"/>
    <a:srgbClr val="CCFF99"/>
    <a:srgbClr val="FFFF99"/>
    <a:srgbClr val="FF6600"/>
    <a:srgbClr val="F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1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1992" y="84"/>
      </p:cViewPr>
      <p:guideLst>
        <p:guide orient="horz" pos="2211"/>
        <p:guide pos="3006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83FBA83-0F80-5623-2471-10F69806943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6888" cy="341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300" tIns="44151" rIns="88300" bIns="44151" numCol="1" anchor="t" anchorCtr="0" compatLnSpc="1">
            <a:prstTxWarp prst="textNoShape">
              <a:avLst/>
            </a:prstTxWarp>
          </a:bodyPr>
          <a:lstStyle>
            <a:lvl1pPr algn="l" defTabSz="882240" eaLnBrk="1" hangingPunct="1">
              <a:defRPr sz="1200" b="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2037C62C-D6D4-9F08-D27A-78F4ADC99D4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0863" y="0"/>
            <a:ext cx="4306887" cy="3413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300" tIns="44151" rIns="88300" bIns="44151" numCol="1" anchor="t" anchorCtr="0" compatLnSpc="1">
            <a:prstTxWarp prst="textNoShape">
              <a:avLst/>
            </a:prstTxWarp>
          </a:bodyPr>
          <a:lstStyle>
            <a:lvl1pPr algn="r" defTabSz="882240" eaLnBrk="1" hangingPunct="1">
              <a:defRPr sz="1200" b="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15A69B9A-51FB-083F-A9D4-03543B94DE7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65888"/>
            <a:ext cx="4306888" cy="33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300" tIns="44151" rIns="88300" bIns="44151" numCol="1" anchor="b" anchorCtr="0" compatLnSpc="1">
            <a:prstTxWarp prst="textNoShape">
              <a:avLst/>
            </a:prstTxWarp>
          </a:bodyPr>
          <a:lstStyle>
            <a:lvl1pPr algn="l" defTabSz="882240" eaLnBrk="1" hangingPunct="1">
              <a:defRPr sz="1200" b="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83E1E4FC-23F8-2E6D-C6F7-6B6A412509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0863" y="6465888"/>
            <a:ext cx="4306887" cy="3397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8300" tIns="44151" rIns="88300" bIns="44151" numCol="1" anchor="b" anchorCtr="0" compatLnSpc="1">
            <a:prstTxWarp prst="textNoShape">
              <a:avLst/>
            </a:prstTxWarp>
          </a:bodyPr>
          <a:lstStyle>
            <a:lvl1pPr algn="r" defTabSz="880334" eaLnBrk="1" hangingPunct="1">
              <a:defRPr sz="1200" b="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67E9FDA9-D687-43A4-988A-5AD2156847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428EE98-712D-FBF4-4D92-D2088232A8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3972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04FC4D0-3E77-40F5-6645-B1DBDE5A290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3972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1275C11-8B33-4A5B-A614-47977B39F986}" type="datetimeFigureOut">
              <a:rPr lang="ja-JP" altLang="en-US"/>
              <a:pPr>
                <a:defRPr/>
              </a:pPr>
              <a:t>2026/6/5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58F85DA1-22A5-64DC-7C9E-442E69584F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11175"/>
            <a:ext cx="3467100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356D99DB-CB6F-551C-8CD6-6A2FFE466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3775" y="3233738"/>
            <a:ext cx="7951788" cy="30622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B61829-B1ED-8C9E-226C-38F726297D3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3972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B514CA-4571-5465-2D7C-DA731736B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39725"/>
          </a:xfrm>
          <a:prstGeom prst="rect">
            <a:avLst/>
          </a:prstGeom>
        </p:spPr>
        <p:txBody>
          <a:bodyPr vert="horz" wrap="square" lIns="91424" tIns="45712" rIns="91424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9D3284D-34A5-42E0-A42A-A1C0C8932A6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ー 1">
            <a:extLst>
              <a:ext uri="{FF2B5EF4-FFF2-40B4-BE49-F238E27FC236}">
                <a16:creationId xmlns:a16="http://schemas.microsoft.com/office/drawing/2014/main" id="{397D89D8-B33A-4A4D-B6B7-294103E880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ー 2">
            <a:extLst>
              <a:ext uri="{FF2B5EF4-FFF2-40B4-BE49-F238E27FC236}">
                <a16:creationId xmlns:a16="http://schemas.microsoft.com/office/drawing/2014/main" id="{1D222B46-B4F0-B69E-E004-A97052E3FF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124" name="スライド番号プレースホルダー 3">
            <a:extLst>
              <a:ext uri="{FF2B5EF4-FFF2-40B4-BE49-F238E27FC236}">
                <a16:creationId xmlns:a16="http://schemas.microsoft.com/office/drawing/2014/main" id="{2B249C0C-D0A7-F3C5-58F8-E127B573C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1363" indent="-284163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1413" indent="-227013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598613" indent="-227013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5813" indent="-227013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fld id="{AFBB6898-44A6-4E0D-A15B-9C703AC36716}" type="slidenum">
              <a:rPr lang="ja-JP" altLang="en-US" sz="1200" smtClean="0"/>
              <a:pPr/>
              <a:t>1</a:t>
            </a:fld>
            <a:endParaRPr lang="ja-JP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15963" y="2181225"/>
            <a:ext cx="8108950" cy="150495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31925" y="3978275"/>
            <a:ext cx="6678613" cy="17954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40E322-02A3-1201-9221-47439E0EAA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62ECC2-A411-67D7-D78B-23AF66E5C1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658558-FF54-E465-0C18-009EC21AAB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74553-0D94-434C-AF42-E456296B57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1032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BBFA0D-4D06-BACE-0CB5-087685AC89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75A08D-F03D-494E-0186-1EFAF5F0C6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3879A8-9069-8F4F-8CC5-68FE3DB1C2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30818-C796-4B5E-8A63-C1E6CE0227B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8892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4063" y="4511675"/>
            <a:ext cx="8108950" cy="13954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54063" y="2976563"/>
            <a:ext cx="8108950" cy="15351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5CE331-CB86-BCE1-4208-D9A094D5E0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A99F1E-765F-CF75-8CF3-864A9540A9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C89109-B222-28F9-B157-0D5BC2780A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CB54C-1CE6-4934-99CB-774C765477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104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7838" y="1638300"/>
            <a:ext cx="4216400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846638" y="1638300"/>
            <a:ext cx="4217987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F55DAF-399A-D4BC-E5DD-D3593F17F8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0278C3-3CBE-5A97-803B-A6F880F957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B85D7F-C072-27C3-5DE5-857BAEE190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419C0-E5D3-443D-AAEC-6A406181B33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3855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7838" y="280988"/>
            <a:ext cx="8586787" cy="1169987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7838" y="1571625"/>
            <a:ext cx="4214812" cy="655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7838" y="2227263"/>
            <a:ext cx="4214812" cy="4044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846638" y="1571625"/>
            <a:ext cx="4217987" cy="655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846638" y="2227263"/>
            <a:ext cx="4217987" cy="40449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8EB83EC-4E12-EA25-7685-21CC7F9A3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617231-ED21-E508-0801-1256649D00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EECEBE9-B176-A270-E1D4-2CD4B16624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378F3-1387-4D33-8DA2-B6A12A6164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4931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81D52E6-B4CF-F5C9-AD97-53E8542FB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610DD11-958D-3EA1-2262-1B40710628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5B8379-BE6E-A241-3101-4E37756C7D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F92F1-C979-4251-BA5F-7E309B00604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4303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BA71E58-E426-15B6-006F-01809D1E7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C81218-92B1-105A-1AB5-4C9D3F28B4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46074A6-2C8B-365D-3A61-BD34EF76A5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CE40E-7B6D-41F8-81F3-C54551F437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563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7838" y="279400"/>
            <a:ext cx="3138487" cy="1190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30625" y="279400"/>
            <a:ext cx="5334000" cy="59928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7838" y="1470025"/>
            <a:ext cx="3138487" cy="48021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00D1B9-3966-D69B-BA67-0F3C513751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E3FB96-DDBA-F732-EAB2-E06B175C8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384D95-B64F-BFEF-8C09-61156DED41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9F6AC-5BD6-4A58-8CC0-5747F873CE6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593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70075" y="4914900"/>
            <a:ext cx="5724525" cy="5810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870075" y="627063"/>
            <a:ext cx="5724525" cy="4213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870075" y="5495925"/>
            <a:ext cx="5724525" cy="8239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B56A07-A5F6-E3E4-71EF-DF8BFF4F1A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463928-A621-0BA6-A1E8-612EDC0F15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618C4A-FDA2-E39E-D6FC-8AE29CB97D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F36520-5DB4-4756-9DAA-7C69F26ECD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7502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64112D-B233-F5D6-C3CC-FB2F2D1B09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8586DE-EFE9-D6A5-5CAC-7689FC76B1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1EA144-13BE-7DB4-B951-2CA350F1A8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39DCF-5E75-4397-A936-7D3FE5CE25E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640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18325" y="280988"/>
            <a:ext cx="2146300" cy="59912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7838" y="280988"/>
            <a:ext cx="6288087" cy="59912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EC6789-79D2-D387-A9AD-6B23E7E625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C9F293-5396-433F-EE97-39E8C69238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7264444-BDAB-BC13-08F0-EDA421AA7D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C8451-9C84-4397-80D8-002C8EC5F3B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949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8DACD7-0CCD-85EC-DB75-2AD90B36F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77838" y="280988"/>
            <a:ext cx="8586787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69" tIns="44734" rIns="89469" bIns="447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BCA1B9-1ACB-DDFA-E3F4-60807A58BA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77838" y="1638300"/>
            <a:ext cx="8586787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469" tIns="44734" rIns="89469" bIns="44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9DF288F-9F94-7978-63D7-9861009657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77838" y="6394450"/>
            <a:ext cx="2225675" cy="487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469" tIns="44734" rIns="89469" bIns="44734" numCol="1" anchor="t" anchorCtr="0" compatLnSpc="1">
            <a:prstTxWarp prst="textNoShape">
              <a:avLst/>
            </a:prstTxWarp>
          </a:bodyPr>
          <a:lstStyle>
            <a:lvl1pPr algn="l" defTabSz="895350" eaLnBrk="1" hangingPunct="1">
              <a:defRPr sz="14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1E1DD0D-0245-3504-6858-2D19D81ECC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60725" y="6394450"/>
            <a:ext cx="3019425" cy="487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469" tIns="44734" rIns="89469" bIns="44734" numCol="1" anchor="t" anchorCtr="0" compatLnSpc="1">
            <a:prstTxWarp prst="textNoShape">
              <a:avLst/>
            </a:prstTxWarp>
          </a:bodyPr>
          <a:lstStyle>
            <a:lvl1pPr algn="ctr" defTabSz="895350" eaLnBrk="1" hangingPunct="1">
              <a:defRPr sz="14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659F066-4007-D85D-0DFD-66E13A2D1C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37363" y="6394450"/>
            <a:ext cx="2227262" cy="487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469" tIns="44734" rIns="89469" bIns="44734" numCol="1" anchor="t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400" b="0">
                <a:ea typeface="ＭＳ Ｐゴシック" panose="020B0600070205080204" pitchFamily="50" charset="-128"/>
              </a:defRPr>
            </a:lvl1pPr>
          </a:lstStyle>
          <a:p>
            <a:pPr>
              <a:defRPr/>
            </a:pPr>
            <a:fld id="{6CED99DB-1775-44DF-8EDB-76EADFC6C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95350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95350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defTabSz="895350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defTabSz="895350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defTabSz="895350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defTabSz="895350" rtl="0" fontAlgn="base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defTabSz="895350" rtl="0" fontAlgn="base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defTabSz="895350" rtl="0" fontAlgn="base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defTabSz="895350" rtl="0" fontAlgn="base">
        <a:spcBef>
          <a:spcPct val="0"/>
        </a:spcBef>
        <a:spcAft>
          <a:spcPct val="0"/>
        </a:spcAft>
        <a:defRPr kumimoji="1" sz="43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34963" indent="-334963" algn="l" defTabSz="895350" rtl="0" eaLnBrk="0" fontAlgn="base" hangingPunct="0">
        <a:spcBef>
          <a:spcPct val="20000"/>
        </a:spcBef>
        <a:spcAft>
          <a:spcPct val="0"/>
        </a:spcAft>
        <a:buChar char="•"/>
        <a:defRPr kumimoji="1" sz="3100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7813" algn="l" defTabSz="895350" rtl="0" eaLnBrk="0" fontAlgn="base" hangingPunct="0">
        <a:spcBef>
          <a:spcPct val="20000"/>
        </a:spcBef>
        <a:spcAft>
          <a:spcPct val="0"/>
        </a:spcAft>
        <a:buChar char="–"/>
        <a:defRPr kumimoji="1" sz="2700">
          <a:solidFill>
            <a:schemeClr val="tx1"/>
          </a:solidFill>
          <a:latin typeface="+mn-lt"/>
          <a:ea typeface="+mn-ea"/>
        </a:defRPr>
      </a:lvl2pPr>
      <a:lvl3pPr marL="1119188" indent="-223838" algn="l" defTabSz="895350" rtl="0" eaLnBrk="0" fontAlgn="base" hangingPunct="0">
        <a:spcBef>
          <a:spcPct val="20000"/>
        </a:spcBef>
        <a:spcAft>
          <a:spcPct val="0"/>
        </a:spcAft>
        <a:buChar char="•"/>
        <a:defRPr kumimoji="1" sz="2300">
          <a:solidFill>
            <a:schemeClr val="tx1"/>
          </a:solidFill>
          <a:latin typeface="+mn-lt"/>
          <a:ea typeface="+mn-ea"/>
        </a:defRPr>
      </a:lvl3pPr>
      <a:lvl4pPr marL="1566863" indent="-223838" algn="l" defTabSz="895350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12950" indent="-223838" algn="l" defTabSz="895350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470150" indent="-223838" algn="l" defTabSz="895350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27350" indent="-223838" algn="l" defTabSz="895350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384550" indent="-223838" algn="l" defTabSz="895350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41750" indent="-223838" algn="l" defTabSz="895350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Group 36">
            <a:extLst>
              <a:ext uri="{FF2B5EF4-FFF2-40B4-BE49-F238E27FC236}">
                <a16:creationId xmlns:a16="http://schemas.microsoft.com/office/drawing/2014/main" id="{6DB5CB21-1990-22AA-67D2-50ABD6CC73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043784"/>
              </p:ext>
            </p:extLst>
          </p:nvPr>
        </p:nvGraphicFramePr>
        <p:xfrm>
          <a:off x="186384" y="2855031"/>
          <a:ext cx="9179999" cy="3017999"/>
        </p:xfrm>
        <a:graphic>
          <a:graphicData uri="http://schemas.openxmlformats.org/drawingml/2006/table">
            <a:tbl>
              <a:tblPr/>
              <a:tblGrid>
                <a:gridCol w="1264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1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6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学会名</a:t>
                      </a:r>
                    </a:p>
                  </a:txBody>
                  <a:tcPr marL="89998" marR="89998" marT="46769" marB="4676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008249"/>
                  </a:ext>
                </a:extLst>
              </a:tr>
              <a:tr h="104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6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ご担当者様</a:t>
                      </a:r>
                    </a:p>
                  </a:txBody>
                  <a:tcPr marL="89998" marR="89998" marT="46769" marB="4676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ご所属・ご氏名</a:t>
                      </a:r>
                    </a:p>
                  </a:txBody>
                  <a:tcPr marL="91438" marR="91438"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電話番号（携帯等）</a:t>
                      </a:r>
                      <a:endParaRPr kumimoji="1" lang="en-US" altLang="ja-JP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59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内容物</a:t>
                      </a:r>
                    </a:p>
                  </a:txBody>
                  <a:tcPr marL="89998" marR="89998" marT="46769" marB="46769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□ ポスター（　　　　　　　　）部</a:t>
                      </a:r>
                      <a:endParaRPr kumimoji="1" lang="en-US" altLang="ja-JP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□ チラシ（　　　　　　　　）部</a:t>
                      </a:r>
                      <a:endParaRPr kumimoji="1" lang="en-US" altLang="ja-JP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□ その他（　　　　　　　　　　　　　　　　　　　　　　　　　　　　　）</a:t>
                      </a:r>
                      <a:endParaRPr kumimoji="1" lang="ja-JP" altLang="ja-JP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テキスト ボックス 16">
            <a:extLst>
              <a:ext uri="{FF2B5EF4-FFF2-40B4-BE49-F238E27FC236}">
                <a16:creationId xmlns:a16="http://schemas.microsoft.com/office/drawing/2014/main" id="{1CF8DCA6-3569-86EC-C51B-3129F6A36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84" y="199048"/>
            <a:ext cx="9180000" cy="1152000"/>
          </a:xfrm>
          <a:prstGeom prst="rect">
            <a:avLst/>
          </a:prstGeom>
          <a:solidFill>
            <a:srgbClr val="17288A"/>
          </a:solidFill>
          <a:ln w="9525">
            <a:noFill/>
            <a:miter lim="800000"/>
            <a:headEnd/>
            <a:tailEnd/>
          </a:ln>
        </p:spPr>
        <p:txBody>
          <a:bodyPr lIns="144000" tIns="72000" bIns="0" anchor="ctr">
            <a:no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3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32</a:t>
            </a:r>
            <a:r>
              <a:rPr lang="ja-JP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回日本摂食嚥下リハビリテーション学会学術大会</a:t>
            </a:r>
            <a:endParaRPr lang="en-US" altLang="ja-JP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ja-JP" altLang="en-US" sz="3400" spc="-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ポスター・チラシ送付用荷札</a:t>
            </a:r>
            <a:endParaRPr lang="ja-JP" altLang="en-US" sz="3400" b="0" u="sng" spc="-5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21" name="正方形/長方形 3">
            <a:extLst>
              <a:ext uri="{FF2B5EF4-FFF2-40B4-BE49-F238E27FC236}">
                <a16:creationId xmlns:a16="http://schemas.microsoft.com/office/drawing/2014/main" id="{478F7F4D-3371-4C51-3680-9EE92413C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84" y="6044869"/>
            <a:ext cx="6663000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ja-JP" altLang="en-US" sz="1000" b="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★本状を、必ずカラー印刷し、お荷物に見えるように貼付してください。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ja-JP" altLang="en-US" sz="1000" b="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★期日前、期日以降に届いたお荷物に関しましては責任を負いかねます。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ja-JP" altLang="en-US" sz="1000" b="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★掲示設置スペースには限りがございますので、ご要望に沿えない場合や枚数を制限する場合がございます。</a:t>
            </a:r>
            <a:endParaRPr lang="en-US" altLang="ja-JP" sz="1000" b="0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ja-JP" altLang="en-US" sz="1000" b="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★会期</a:t>
            </a:r>
            <a:r>
              <a:rPr lang="ja-JP" altLang="en-US" sz="1000" b="0" u="sng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終了後、残部につきましては破棄しますの</a:t>
            </a:r>
            <a:r>
              <a:rPr lang="ja-JP" altLang="en-US" sz="1000" b="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で、プログラムの終了前までに各自回収してください。</a:t>
            </a:r>
            <a:endParaRPr lang="en-US" altLang="ja-JP" sz="1000" b="0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None/>
            </a:pPr>
            <a:r>
              <a:rPr lang="ja-JP" altLang="en-US" sz="1000" b="0" dirty="0">
                <a:latin typeface="Meiryo UI" panose="020B0604030504040204" pitchFamily="50" charset="-128"/>
                <a:ea typeface="Meiryo UI" panose="020B0604030504040204" pitchFamily="50" charset="-128"/>
              </a:rPr>
              <a:t>★設置場所については運営事務局にご一任ください。</a:t>
            </a:r>
            <a:endParaRPr lang="en-US" altLang="ja-JP" sz="1000" b="0" dirty="0">
              <a:solidFill>
                <a:schemeClr val="tx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23" name="テキスト ボックス 6">
            <a:extLst>
              <a:ext uri="{FF2B5EF4-FFF2-40B4-BE49-F238E27FC236}">
                <a16:creationId xmlns:a16="http://schemas.microsoft.com/office/drawing/2014/main" id="{8C6D3372-EED6-AFAB-665D-3EDE6F8B2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8520" y="6333185"/>
            <a:ext cx="21605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algn="r" eaLnBrk="1" hangingPunct="1"/>
            <a:r>
              <a:rPr lang="ja-JP" altLang="en-US" sz="1800" b="0" dirty="0"/>
              <a:t>／　　　　個口</a:t>
            </a:r>
          </a:p>
        </p:txBody>
      </p:sp>
      <p:sp>
        <p:nvSpPr>
          <p:cNvPr id="4124" name="正方形/長方形 7">
            <a:extLst>
              <a:ext uri="{FF2B5EF4-FFF2-40B4-BE49-F238E27FC236}">
                <a16:creationId xmlns:a16="http://schemas.microsoft.com/office/drawing/2014/main" id="{A36ADEA3-D7AD-2CC2-0634-6D0487F32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5796" y="5874398"/>
            <a:ext cx="2160587" cy="972000"/>
          </a:xfrm>
          <a:prstGeom prst="rect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defTabSz="895350">
              <a:spcBef>
                <a:spcPct val="20000"/>
              </a:spcBef>
              <a:buChar char="•"/>
              <a:defRPr kumimoji="1" sz="3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defTabSz="895350">
              <a:spcBef>
                <a:spcPct val="20000"/>
              </a:spcBef>
              <a:buChar char="–"/>
              <a:defRPr kumimoji="1" sz="27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defTabSz="895350">
              <a:spcBef>
                <a:spcPct val="20000"/>
              </a:spcBef>
              <a:buChar char="•"/>
              <a:defRPr kumimoji="1" sz="2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defTabSz="89535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defTabSz="89535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8953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8953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8953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8953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2300">
              <a:ea typeface="HGP創英角ｺﾞｼｯｸUB" panose="020B0900000000000000" pitchFamily="50" charset="-128"/>
            </a:endParaRPr>
          </a:p>
        </p:txBody>
      </p:sp>
      <p:sp>
        <p:nvSpPr>
          <p:cNvPr id="4125" name="テキスト ボックス 28">
            <a:extLst>
              <a:ext uri="{FF2B5EF4-FFF2-40B4-BE49-F238E27FC236}">
                <a16:creationId xmlns:a16="http://schemas.microsoft.com/office/drawing/2014/main" id="{24DF702A-B82F-2111-4813-FC79337DA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333" y="5883923"/>
            <a:ext cx="86995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eaLnBrk="1" hangingPunct="1"/>
            <a:r>
              <a:rPr lang="ja-JP" altLang="en-US" sz="1100" b="0" dirty="0"/>
              <a:t>荷物個口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C356862-AAA7-40BB-FED6-B413DCEAE265}"/>
              </a:ext>
            </a:extLst>
          </p:cNvPr>
          <p:cNvSpPr txBox="1"/>
          <p:nvPr/>
        </p:nvSpPr>
        <p:spPr>
          <a:xfrm>
            <a:off x="186384" y="1519631"/>
            <a:ext cx="4106308" cy="1152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lIns="36000" tIns="108000" rIns="36000" bIns="36000">
            <a:noAutofit/>
          </a:bodyPr>
          <a:lstStyle/>
          <a:p>
            <a:pPr algn="ctr" eaLnBrk="1" hangingPunct="1">
              <a:defRPr/>
            </a:pPr>
            <a:r>
              <a:rPr lang="en-US" altLang="ja-JP" sz="24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202</a:t>
            </a:r>
            <a:r>
              <a:rPr lang="en-US" altLang="ja-JP" sz="2400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</a:t>
            </a:r>
            <a:r>
              <a:rPr lang="ja-JP" altLang="en-US" sz="24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r>
              <a:rPr lang="en-US" altLang="ja-JP" sz="3600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ja-JP" altLang="en-US" sz="24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月</a:t>
            </a:r>
            <a:r>
              <a:rPr lang="en-US" altLang="ja-JP" sz="3600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ja-JP" altLang="en-US" sz="24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日（木）</a:t>
            </a:r>
            <a:r>
              <a:rPr lang="en-US" altLang="ja-JP" sz="24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14:00</a:t>
            </a:r>
            <a:r>
              <a:rPr lang="ja-JP" altLang="en-US" sz="24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～</a:t>
            </a:r>
            <a:r>
              <a:rPr lang="en-US" altLang="ja-JP" sz="24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16:00</a:t>
            </a:r>
            <a:r>
              <a:rPr lang="ja-JP" altLang="en-US" sz="2800" b="1" kern="0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必着</a:t>
            </a:r>
          </a:p>
        </p:txBody>
      </p:sp>
      <p:sp>
        <p:nvSpPr>
          <p:cNvPr id="4118" name="テキスト ボックス 1">
            <a:extLst>
              <a:ext uri="{FF2B5EF4-FFF2-40B4-BE49-F238E27FC236}">
                <a16:creationId xmlns:a16="http://schemas.microsoft.com/office/drawing/2014/main" id="{4B3DE95B-537E-3066-DAF5-3026D07F6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9095" y="1510550"/>
            <a:ext cx="4967288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1pPr>
            <a:lvl2pPr marL="742950" indent="-28575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2pPr>
            <a:lvl3pPr marL="11430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3pPr>
            <a:lvl4pPr marL="16002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4pPr>
            <a:lvl5pPr marL="2057400" indent="-228600"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300" b="1">
                <a:solidFill>
                  <a:schemeClr val="tx1"/>
                </a:solidFill>
                <a:latin typeface="Arial" panose="020B0604020202020204" pitchFamily="34" charset="0"/>
                <a:ea typeface="HGP創英角ｺﾞｼｯｸUB" panose="020B0900000000000000" pitchFamily="50" charset="-128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送付先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〒</a:t>
            </a:r>
            <a:r>
              <a:rPr lang="en-US" altLang="ja-JP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650-0046 </a:t>
            </a: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神戸市中央区港島中町６－</a:t>
            </a:r>
            <a:r>
              <a:rPr lang="en-US" altLang="ja-JP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－１</a:t>
            </a:r>
          </a:p>
          <a:p>
            <a:pPr algn="just" eaLnBrk="1" hangingPunct="1">
              <a:lnSpc>
                <a:spcPct val="120000"/>
              </a:lnSpc>
            </a:pPr>
            <a:r>
              <a:rPr lang="en-US" altLang="ja-JP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078-302-1020</a:t>
            </a:r>
          </a:p>
          <a:p>
            <a:pPr algn="just" eaLnBrk="1" hangingPunct="1">
              <a:lnSpc>
                <a:spcPct val="120000"/>
              </a:lnSpc>
            </a:pP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神戸国際展示場　</a:t>
            </a:r>
            <a:r>
              <a:rPr lang="en-US" altLang="ja-JP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号館</a:t>
            </a:r>
            <a:r>
              <a:rPr lang="en-US" altLang="ja-JP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1F</a:t>
            </a: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主催者事務局</a:t>
            </a:r>
          </a:p>
          <a:p>
            <a:pPr algn="just" eaLnBrk="1" hangingPunct="1">
              <a:lnSpc>
                <a:spcPct val="120000"/>
              </a:lnSpc>
            </a:pP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32</a:t>
            </a:r>
            <a:r>
              <a:rPr lang="ja-JP" altLang="en-US" sz="1300" b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回日本摂食嚥下リハビリテーション学会学術大会　運営本部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3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HGP創英角ｺﾞｼｯｸUB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3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HGP創英角ｺﾞｼｯｸUB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2473</TotalTime>
  <Words>186</Words>
  <Application>Microsoft Office PowerPoint</Application>
  <PresentationFormat>ユーザー設定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Meiryo UI</vt:lpstr>
      <vt:lpstr>メイリオ</vt:lpstr>
      <vt:lpstr>Arial</vt:lpstr>
      <vt:lpstr>Calibri</vt:lpstr>
      <vt:lpstr>標準デザイン</vt:lpstr>
      <vt:lpstr>PowerPoint プレゼンテーション</vt:lpstr>
    </vt:vector>
  </TitlesOfParts>
  <Company>株式会社コングレ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kim-yamamura</dc:creator>
  <cp:lastModifiedBy>三輪 賢人 (Kento Miwa)</cp:lastModifiedBy>
  <cp:revision>220</cp:revision>
  <cp:lastPrinted>2025-01-24T07:49:06Z</cp:lastPrinted>
  <dcterms:created xsi:type="dcterms:W3CDTF">2004-05-07T09:59:53Z</dcterms:created>
  <dcterms:modified xsi:type="dcterms:W3CDTF">2026-06-05T07:02:05Z</dcterms:modified>
</cp:coreProperties>
</file>