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</p:sldMasterIdLst>
  <p:notesMasterIdLst>
    <p:notesMasterId r:id="rId4"/>
  </p:notesMasterIdLst>
  <p:handoutMasterIdLst>
    <p:handoutMasterId r:id="rId5"/>
  </p:handoutMasterIdLst>
  <p:sldIdLst>
    <p:sldId id="260" r:id="rId2"/>
    <p:sldId id="261" r:id="rId3"/>
  </p:sldIdLst>
  <p:sldSz cx="9144000" cy="6858000" type="screen4x3"/>
  <p:notesSz cx="6735763" cy="98663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1F"/>
    <a:srgbClr val="00FFFF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2" d="100"/>
          <a:sy n="72" d="100"/>
        </p:scale>
        <p:origin x="78" y="47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635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algn="r"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635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algn="r">
              <a:defRPr kumimoji="0" sz="1200"/>
            </a:lvl1pPr>
          </a:lstStyle>
          <a:p>
            <a:pPr>
              <a:defRPr/>
            </a:pPr>
            <a:fld id="{095B739D-63DE-47B7-BD31-319F294C899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18236149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1635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algn="r"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1700" y="739775"/>
            <a:ext cx="4932363" cy="37004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98525" y="4686300"/>
            <a:ext cx="4938713" cy="4440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noProof="0"/>
              <a:t>Click to edit Master text styles</a:t>
            </a:r>
          </a:p>
          <a:p>
            <a:pPr lvl="1"/>
            <a:r>
              <a:rPr lang="en-US" altLang="ja-JP" noProof="0"/>
              <a:t>Second level</a:t>
            </a:r>
          </a:p>
          <a:p>
            <a:pPr lvl="2"/>
            <a:r>
              <a:rPr lang="en-US" altLang="ja-JP" noProof="0"/>
              <a:t>Third level</a:t>
            </a:r>
          </a:p>
          <a:p>
            <a:pPr lvl="3"/>
            <a:r>
              <a:rPr lang="en-US" altLang="ja-JP" noProof="0"/>
              <a:t>Fourth level</a:t>
            </a:r>
          </a:p>
          <a:p>
            <a:pPr lvl="4"/>
            <a:r>
              <a:rPr lang="en-US" altLang="ja-JP" noProof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635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algn="r">
              <a:defRPr kumimoji="0" sz="1200"/>
            </a:lvl1pPr>
          </a:lstStyle>
          <a:p>
            <a:pPr>
              <a:defRPr/>
            </a:pPr>
            <a:fld id="{87B73F5C-9A22-44CE-8BDE-7F8DBCAC3D2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835442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eaLnBrk="1" hangingPunct="1"/>
            <a:fld id="{0200407D-AD3A-47A9-A9B7-57383F03E477}" type="slidenum">
              <a:rPr kumimoji="0" lang="en-US" altLang="ja-JP" sz="1200" smtClean="0"/>
              <a:pPr eaLnBrk="1" hangingPunct="1"/>
              <a:t>1</a:t>
            </a:fld>
            <a:endParaRPr kumimoji="0" lang="en-US" altLang="ja-JP" sz="1200"/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kumimoji="0" lang="ja-JP" altLang="en-US">
              <a:ea typeface="ＭＳ Ｐゴシック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852880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ja-JP" altLang="en-US">
              <a:ea typeface="ＭＳ Ｐゴシック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666766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6DFD54-8962-41AA-B592-E721062A228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1360799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0B9ABB-1738-4C6C-9851-1B4A37314B9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57908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7DCA6F-81FA-4258-B227-3D572F6BBE8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760879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A64671-DF1F-464D-9700-C888B86B29A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1932482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8FE81E-979E-4BF2-95D4-35ECE876D36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2432869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4F36F2-912A-4884-9322-30345F11816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6193547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FD0BD6-7C6B-45D3-9F76-86F33FECF67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5437833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9F879D-694F-4B6A-AABF-F6817A968A1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3968327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93522F-8495-4482-9055-9655BEF204B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74944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07182D-6013-431A-B6B9-3A95977AA3E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2878322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063A58-7D5D-4EDF-A521-CE28FE26378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342581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ー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タイトルの書式設定</a:t>
            </a:r>
          </a:p>
        </p:txBody>
      </p:sp>
      <p:sp>
        <p:nvSpPr>
          <p:cNvPr id="1027" name="テキスト プレースホルダー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B14DEEF3-60E7-4060-9C88-312DD9A14CE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ＭＳ Ｐゴシック" charset="0"/>
          <a:cs typeface="ＭＳ Ｐゴシック" charset="0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32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umimoji="1"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3"/>
          <p:cNvSpPr>
            <a:spLocks noGrp="1" noChangeArrowheads="1"/>
          </p:cNvSpPr>
          <p:nvPr>
            <p:ph idx="1"/>
          </p:nvPr>
        </p:nvSpPr>
        <p:spPr>
          <a:xfrm>
            <a:off x="1576388" y="2912230"/>
            <a:ext cx="6640512" cy="414337"/>
          </a:xfrm>
        </p:spPr>
        <p:txBody>
          <a:bodyPr/>
          <a:lstStyle/>
          <a:p>
            <a:pPr eaLnBrk="1" hangingPunct="1">
              <a:lnSpc>
                <a:spcPct val="70000"/>
              </a:lnSpc>
              <a:buFontTx/>
              <a:buNone/>
            </a:pPr>
            <a:r>
              <a:rPr kumimoji="0" lang="ja-JP" altLang="en-US" sz="2400" b="1" dirty="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  <a:cs typeface="Times New Roman" pitchFamily="18" charset="0"/>
              </a:rPr>
              <a:t>この演題発表に関連する開示すべき</a:t>
            </a:r>
            <a:r>
              <a:rPr kumimoji="0" lang="en-US" altLang="ja-JP" sz="2400" b="1" dirty="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  <a:cs typeface="Times New Roman" pitchFamily="18" charset="0"/>
              </a:rPr>
              <a:t>CO I </a:t>
            </a:r>
            <a:r>
              <a:rPr kumimoji="0" lang="ja-JP" altLang="en-US" sz="2400" b="1" dirty="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  <a:cs typeface="Times New Roman" pitchFamily="18" charset="0"/>
              </a:rPr>
              <a:t>関係</a:t>
            </a: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kumimoji="0" lang="ja-JP" altLang="en-US" sz="2000" b="1" dirty="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  <a:cs typeface="Times New Roman" pitchFamily="18" charset="0"/>
              </a:rPr>
              <a:t>        </a:t>
            </a:r>
            <a:endParaRPr kumimoji="0" lang="ja-JP" altLang="en-US" sz="1200" b="1" dirty="0">
              <a:solidFill>
                <a:srgbClr val="000000"/>
              </a:solidFill>
              <a:latin typeface="Times New Roman" pitchFamily="18" charset="0"/>
              <a:ea typeface="ＭＳ Ｐゴシック" pitchFamily="50" charset="-128"/>
              <a:cs typeface="Times New Roman" pitchFamily="18" charset="0"/>
            </a:endParaRPr>
          </a:p>
        </p:txBody>
      </p:sp>
      <p:sp>
        <p:nvSpPr>
          <p:cNvPr id="2051" name="正方形/長方形 4"/>
          <p:cNvSpPr>
            <a:spLocks noChangeArrowheads="1"/>
          </p:cNvSpPr>
          <p:nvPr/>
        </p:nvSpPr>
        <p:spPr bwMode="auto">
          <a:xfrm>
            <a:off x="304800" y="538163"/>
            <a:ext cx="8640763" cy="5867400"/>
          </a:xfrm>
          <a:prstGeom prst="rect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kumimoji="0" lang="ja-JP" altLang="en-US">
              <a:solidFill>
                <a:srgbClr val="000000"/>
              </a:solidFill>
            </a:endParaRPr>
          </a:p>
        </p:txBody>
      </p:sp>
      <p:sp>
        <p:nvSpPr>
          <p:cNvPr id="2052" name="Text Box 5"/>
          <p:cNvSpPr txBox="1">
            <a:spLocks noChangeArrowheads="1"/>
          </p:cNvSpPr>
          <p:nvPr/>
        </p:nvSpPr>
        <p:spPr bwMode="auto">
          <a:xfrm>
            <a:off x="1028833" y="809625"/>
            <a:ext cx="7162538" cy="196977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algn="ctr" eaLnBrk="1" hangingPunct="1"/>
            <a:r>
              <a:rPr lang="ja-JP" altLang="en-US" sz="1000" b="1" dirty="0"/>
              <a:t>　　</a:t>
            </a:r>
          </a:p>
          <a:p>
            <a:pPr algn="ctr" eaLnBrk="1" hangingPunct="1"/>
            <a:r>
              <a:rPr lang="ja-JP" altLang="en-US" sz="3200" b="1" dirty="0"/>
              <a:t>　日本泌尿器内視鏡・ロボティクス学会　</a:t>
            </a:r>
          </a:p>
          <a:p>
            <a:pPr algn="ctr" eaLnBrk="1" hangingPunct="1"/>
            <a:r>
              <a:rPr lang="en-US" altLang="ja-JP" sz="3200" b="1" dirty="0"/>
              <a:t>COI </a:t>
            </a:r>
            <a:r>
              <a:rPr lang="ja-JP" altLang="en-US" sz="3200" b="1" dirty="0"/>
              <a:t>開示</a:t>
            </a:r>
          </a:p>
          <a:p>
            <a:pPr algn="ctr" eaLnBrk="1" hangingPunct="1"/>
            <a:r>
              <a:rPr lang="ja-JP" altLang="en-US" dirty="0"/>
              <a:t>　</a:t>
            </a:r>
          </a:p>
          <a:p>
            <a:pPr algn="ctr" eaLnBrk="1" hangingPunct="1"/>
            <a:r>
              <a:rPr lang="ja-JP" altLang="en-US" dirty="0"/>
              <a:t>筆頭発表者　</a:t>
            </a:r>
            <a:r>
              <a:rPr lang="ja-JP" altLang="en-US" u="sng" dirty="0"/>
              <a:t>　　　　　　　　　</a:t>
            </a:r>
          </a:p>
        </p:txBody>
      </p:sp>
      <p:sp>
        <p:nvSpPr>
          <p:cNvPr id="2053" name="Text Box 6"/>
          <p:cNvSpPr txBox="1">
            <a:spLocks noChangeArrowheads="1"/>
          </p:cNvSpPr>
          <p:nvPr/>
        </p:nvSpPr>
        <p:spPr bwMode="auto">
          <a:xfrm>
            <a:off x="6748463" y="73025"/>
            <a:ext cx="2095445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eaLnBrk="1" hangingPunct="1"/>
            <a:r>
              <a:rPr lang="ja-JP" altLang="en-US" sz="1800" dirty="0"/>
              <a:t>（</a:t>
            </a:r>
            <a:r>
              <a:rPr lang="en-US" altLang="ja-JP" sz="1800" dirty="0"/>
              <a:t>JSER</a:t>
            </a:r>
            <a:r>
              <a:rPr lang="ja-JP" altLang="en-US" sz="1800" dirty="0"/>
              <a:t>様式－</a:t>
            </a:r>
            <a:r>
              <a:rPr lang="en-US" altLang="ja-JP" sz="1800" dirty="0"/>
              <a:t>2</a:t>
            </a:r>
            <a:r>
              <a:rPr lang="ja-JP" altLang="en-US" sz="1800" dirty="0"/>
              <a:t>－</a:t>
            </a:r>
            <a:r>
              <a:rPr lang="en-US" altLang="ja-JP" sz="1800" dirty="0"/>
              <a:t>A)</a:t>
            </a: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2707884" y="3157104"/>
            <a:ext cx="2954655" cy="30469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/>
              <a:t>①役員・顧問報酬：</a:t>
            </a:r>
            <a:endParaRPr kumimoji="1" lang="en-US" altLang="ja-JP" dirty="0"/>
          </a:p>
          <a:p>
            <a:r>
              <a:rPr lang="ja-JP" altLang="en-US" dirty="0"/>
              <a:t>②株保有・利益：</a:t>
            </a:r>
            <a:endParaRPr lang="en-US" altLang="ja-JP" dirty="0"/>
          </a:p>
          <a:p>
            <a:r>
              <a:rPr kumimoji="1" lang="ja-JP" altLang="en-US" dirty="0"/>
              <a:t>③特許</a:t>
            </a:r>
            <a:r>
              <a:rPr lang="ja-JP" altLang="en-US" dirty="0"/>
              <a:t>使用料：</a:t>
            </a:r>
            <a:endParaRPr lang="en-US" altLang="ja-JP" dirty="0"/>
          </a:p>
          <a:p>
            <a:r>
              <a:rPr kumimoji="1" lang="ja-JP" altLang="en-US" dirty="0"/>
              <a:t>④講演料：</a:t>
            </a:r>
            <a:endParaRPr kumimoji="1" lang="en-US" altLang="ja-JP" dirty="0"/>
          </a:p>
          <a:p>
            <a:r>
              <a:rPr lang="ja-JP" altLang="en-US" dirty="0"/>
              <a:t>⑤原稿料：</a:t>
            </a:r>
            <a:endParaRPr lang="en-US" altLang="ja-JP" dirty="0"/>
          </a:p>
          <a:p>
            <a:r>
              <a:rPr kumimoji="1" lang="ja-JP" altLang="en-US" dirty="0"/>
              <a:t>⑥受託・共同研究費</a:t>
            </a:r>
            <a:endParaRPr kumimoji="1" lang="en-US" altLang="ja-JP" dirty="0"/>
          </a:p>
          <a:p>
            <a:r>
              <a:rPr lang="ja-JP" altLang="en-US" dirty="0"/>
              <a:t>⑦提供寄付講座所属</a:t>
            </a:r>
            <a:endParaRPr kumimoji="1" lang="en-US" altLang="ja-JP" dirty="0"/>
          </a:p>
          <a:p>
            <a:r>
              <a:rPr lang="ja-JP" altLang="en-US" dirty="0"/>
              <a:t>⑧旅行・贈答品提供</a:t>
            </a:r>
            <a:endParaRPr kumimoji="1" lang="ja-JP" altLang="en-US" dirty="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5527448" y="3157104"/>
            <a:ext cx="954107" cy="34163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/>
              <a:t>有・無</a:t>
            </a:r>
            <a:endParaRPr kumimoji="1" lang="en-US" altLang="ja-JP" dirty="0"/>
          </a:p>
          <a:p>
            <a:r>
              <a:rPr lang="ja-JP" altLang="en-US" dirty="0"/>
              <a:t>有・無</a:t>
            </a:r>
            <a:endParaRPr lang="en-US" altLang="ja-JP" dirty="0"/>
          </a:p>
          <a:p>
            <a:r>
              <a:rPr lang="ja-JP" altLang="en-US" dirty="0"/>
              <a:t>有・無</a:t>
            </a:r>
            <a:endParaRPr lang="en-US" altLang="ja-JP" dirty="0"/>
          </a:p>
          <a:p>
            <a:r>
              <a:rPr lang="ja-JP" altLang="en-US" dirty="0"/>
              <a:t>有・無</a:t>
            </a:r>
            <a:endParaRPr kumimoji="1" lang="en-US" altLang="ja-JP" dirty="0"/>
          </a:p>
          <a:p>
            <a:r>
              <a:rPr lang="ja-JP" altLang="en-US" dirty="0"/>
              <a:t>有・無</a:t>
            </a:r>
            <a:endParaRPr lang="en-US" altLang="ja-JP" dirty="0"/>
          </a:p>
          <a:p>
            <a:r>
              <a:rPr lang="ja-JP" altLang="en-US" dirty="0"/>
              <a:t>有・無</a:t>
            </a:r>
            <a:endParaRPr lang="en-US" altLang="ja-JP" dirty="0"/>
          </a:p>
          <a:p>
            <a:r>
              <a:rPr lang="ja-JP" altLang="en-US" dirty="0"/>
              <a:t>有・無</a:t>
            </a:r>
            <a:endParaRPr lang="en-US" altLang="ja-JP" dirty="0"/>
          </a:p>
          <a:p>
            <a:r>
              <a:rPr lang="ja-JP" altLang="en-US" dirty="0"/>
              <a:t>有・無</a:t>
            </a:r>
            <a:endParaRPr lang="en-US" altLang="ja-JP"/>
          </a:p>
          <a:p>
            <a:endParaRPr lang="en-US" altLang="ja-JP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ChangeArrowheads="1"/>
          </p:cNvSpPr>
          <p:nvPr/>
        </p:nvSpPr>
        <p:spPr bwMode="auto">
          <a:xfrm>
            <a:off x="1549400" y="3336925"/>
            <a:ext cx="6283325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defTabSz="457200">
              <a:lnSpc>
                <a:spcPct val="80000"/>
              </a:lnSpc>
              <a:spcBef>
                <a:spcPct val="20000"/>
              </a:spcBef>
            </a:pPr>
            <a:endParaRPr kumimoji="0" lang="en-US" altLang="ja-JP" sz="2800" b="1">
              <a:cs typeface="Times New Roman" pitchFamily="18" charset="0"/>
            </a:endParaRPr>
          </a:p>
          <a:p>
            <a:pPr marL="342900" indent="-342900" defTabSz="457200">
              <a:lnSpc>
                <a:spcPct val="80000"/>
              </a:lnSpc>
              <a:spcBef>
                <a:spcPct val="20000"/>
              </a:spcBef>
            </a:pPr>
            <a:r>
              <a:rPr kumimoji="0" lang="ja-JP" altLang="en-US" sz="2800" b="1">
                <a:cs typeface="Times New Roman" pitchFamily="18" charset="0"/>
              </a:rPr>
              <a:t>　この演題発表に関連する開示すべき</a:t>
            </a:r>
          </a:p>
          <a:p>
            <a:pPr marL="342900" indent="-342900" defTabSz="457200">
              <a:lnSpc>
                <a:spcPct val="80000"/>
              </a:lnSpc>
              <a:spcBef>
                <a:spcPct val="20000"/>
              </a:spcBef>
            </a:pPr>
            <a:r>
              <a:rPr kumimoji="0" lang="ja-JP" altLang="en-US" sz="2800" b="1">
                <a:cs typeface="Times New Roman" pitchFamily="18" charset="0"/>
              </a:rPr>
              <a:t>　</a:t>
            </a:r>
            <a:r>
              <a:rPr kumimoji="0" lang="en-US" altLang="ja-JP" sz="2800" b="1">
                <a:cs typeface="Times New Roman" pitchFamily="18" charset="0"/>
              </a:rPr>
              <a:t>COI </a:t>
            </a:r>
            <a:r>
              <a:rPr kumimoji="0" lang="ja-JP" altLang="en-US" sz="2800" b="1">
                <a:cs typeface="Times New Roman" pitchFamily="18" charset="0"/>
              </a:rPr>
              <a:t>関係はありません。</a:t>
            </a:r>
            <a:endParaRPr kumimoji="0" lang="en-US" altLang="ja-JP" sz="2800" b="1">
              <a:cs typeface="Times New Roman" pitchFamily="18" charset="0"/>
            </a:endParaRPr>
          </a:p>
          <a:p>
            <a:pPr marL="342900" indent="-342900" algn="ctr" defTabSz="457200">
              <a:lnSpc>
                <a:spcPct val="80000"/>
              </a:lnSpc>
              <a:spcBef>
                <a:spcPct val="20000"/>
              </a:spcBef>
            </a:pPr>
            <a:endParaRPr kumimoji="0" lang="en-US" altLang="ja-JP" sz="700" b="1" i="1">
              <a:cs typeface="Times New Roman" pitchFamily="18" charset="0"/>
            </a:endParaRPr>
          </a:p>
          <a:p>
            <a:pPr marL="342900" indent="-342900" defTabSz="457200">
              <a:lnSpc>
                <a:spcPct val="80000"/>
              </a:lnSpc>
              <a:spcBef>
                <a:spcPct val="20000"/>
              </a:spcBef>
            </a:pPr>
            <a:endParaRPr kumimoji="0" lang="en-US" altLang="ja-JP" sz="3200" b="1">
              <a:cs typeface="Times New Roman" pitchFamily="18" charset="0"/>
            </a:endParaRPr>
          </a:p>
        </p:txBody>
      </p:sp>
      <p:sp>
        <p:nvSpPr>
          <p:cNvPr id="3075" name="正方形/長方形 4"/>
          <p:cNvSpPr>
            <a:spLocks noChangeArrowheads="1"/>
          </p:cNvSpPr>
          <p:nvPr/>
        </p:nvSpPr>
        <p:spPr bwMode="auto">
          <a:xfrm>
            <a:off x="288925" y="790575"/>
            <a:ext cx="8642350" cy="4587875"/>
          </a:xfrm>
          <a:prstGeom prst="rect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kumimoji="0" lang="ja-JP" altLang="en-US"/>
          </a:p>
        </p:txBody>
      </p:sp>
      <p:sp>
        <p:nvSpPr>
          <p:cNvPr id="3076" name="Text Box 7"/>
          <p:cNvSpPr txBox="1">
            <a:spLocks noChangeArrowheads="1"/>
          </p:cNvSpPr>
          <p:nvPr/>
        </p:nvSpPr>
        <p:spPr bwMode="auto">
          <a:xfrm>
            <a:off x="1028833" y="1095375"/>
            <a:ext cx="7162538" cy="196977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algn="ctr" eaLnBrk="1" hangingPunct="1"/>
            <a:r>
              <a:rPr lang="ja-JP" altLang="en-US" sz="1000" b="1" dirty="0"/>
              <a:t>　　</a:t>
            </a:r>
          </a:p>
          <a:p>
            <a:pPr algn="ctr" eaLnBrk="1" hangingPunct="1"/>
            <a:r>
              <a:rPr lang="ja-JP" altLang="en-US" sz="3200" b="1" dirty="0"/>
              <a:t>　日本泌尿器内視鏡・ロボティクス学会　</a:t>
            </a:r>
          </a:p>
          <a:p>
            <a:pPr algn="ctr" eaLnBrk="1" hangingPunct="1"/>
            <a:r>
              <a:rPr lang="en-US" altLang="ja-JP" sz="3200" b="1" dirty="0"/>
              <a:t>COI </a:t>
            </a:r>
            <a:r>
              <a:rPr lang="ja-JP" altLang="en-US" sz="3200" b="1" dirty="0"/>
              <a:t>開示</a:t>
            </a:r>
          </a:p>
          <a:p>
            <a:pPr algn="ctr" eaLnBrk="1" hangingPunct="1"/>
            <a:r>
              <a:rPr lang="ja-JP" altLang="en-US" dirty="0"/>
              <a:t>　</a:t>
            </a:r>
          </a:p>
          <a:p>
            <a:pPr algn="ctr" eaLnBrk="1" hangingPunct="1"/>
            <a:r>
              <a:rPr lang="ja-JP" altLang="en-US" dirty="0"/>
              <a:t>筆頭発表者　</a:t>
            </a:r>
            <a:r>
              <a:rPr lang="ja-JP" altLang="en-US" u="sng" dirty="0"/>
              <a:t>　　　　　　　　</a:t>
            </a:r>
          </a:p>
        </p:txBody>
      </p:sp>
      <p:sp>
        <p:nvSpPr>
          <p:cNvPr id="3077" name="Text Box 8"/>
          <p:cNvSpPr txBox="1">
            <a:spLocks noChangeArrowheads="1"/>
          </p:cNvSpPr>
          <p:nvPr/>
        </p:nvSpPr>
        <p:spPr bwMode="auto">
          <a:xfrm>
            <a:off x="6748463" y="358775"/>
            <a:ext cx="208262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eaLnBrk="1" hangingPunct="1"/>
            <a:r>
              <a:rPr lang="ja-JP" altLang="en-US" sz="1800" dirty="0"/>
              <a:t>（</a:t>
            </a:r>
            <a:r>
              <a:rPr lang="en-US" altLang="ja-JP" sz="1800" dirty="0"/>
              <a:t>JSER</a:t>
            </a:r>
            <a:r>
              <a:rPr lang="ja-JP" altLang="en-US" sz="1800" dirty="0"/>
              <a:t>様式－</a:t>
            </a:r>
            <a:r>
              <a:rPr lang="en-US" altLang="ja-JP" sz="1800" dirty="0"/>
              <a:t>2</a:t>
            </a:r>
            <a:r>
              <a:rPr lang="ja-JP" altLang="en-US" sz="1800" dirty="0"/>
              <a:t>－</a:t>
            </a:r>
            <a:r>
              <a:rPr lang="en-US" altLang="ja-JP" sz="1800" dirty="0"/>
              <a:t>B)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133</Words>
  <Application>Microsoft Office PowerPoint</Application>
  <PresentationFormat>画面に合わせる (4:3)</PresentationFormat>
  <Paragraphs>34</Paragraphs>
  <Slides>2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ＭＳ Ｐゴシック</vt:lpstr>
      <vt:lpstr>Arial</vt:lpstr>
      <vt:lpstr>Calibri</vt:lpstr>
      <vt:lpstr>Times New Roman</vt:lpstr>
      <vt:lpstr>ホワイト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2025-05-29T06:54:47Z</dcterms:created>
  <dcterms:modified xsi:type="dcterms:W3CDTF">2025-05-29T06:54:57Z</dcterms:modified>
</cp:coreProperties>
</file>