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2022/5/6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2022/5/6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2022/5/6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2022/5/6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2022/5/6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2022/5/6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2022/5/6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2022/5/6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2022/5/6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2022/5/6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79B6D-0C42-384A-9351-2EB87C707B5E}" type="datetimeFigureOut">
              <a:rPr lang="ja-JP" altLang="en-US" smtClean="0"/>
              <a:pPr/>
              <a:t>2022/5/6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79B6D-0C42-384A-9351-2EB87C707B5E}" type="datetimeFigureOut">
              <a:rPr lang="ja-JP" altLang="en-US" smtClean="0"/>
              <a:pPr/>
              <a:t>2022/5/6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8EDCB7-EC8B-E344-84D6-A3A77CCC7AED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393290" y="458839"/>
            <a:ext cx="1163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スライド例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78871" y="4637548"/>
            <a:ext cx="709177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演題発表に関連し，開示すべき</a:t>
            </a:r>
            <a:r>
              <a:rPr lang="en-US" sz="2400" dirty="0"/>
              <a:t>COI</a:t>
            </a:r>
            <a:r>
              <a:rPr lang="ja-JP" altLang="en-US" sz="2400" dirty="0"/>
              <a:t>関係にある企業等はありません。</a:t>
            </a:r>
          </a:p>
          <a:p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94775" y="1151336"/>
            <a:ext cx="7456129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/>
              <a:t>様式</a:t>
            </a:r>
            <a:r>
              <a:rPr lang="en-US" altLang="ja-JP" sz="2000" b="1" dirty="0"/>
              <a:t>A</a:t>
            </a:r>
            <a:r>
              <a:rPr lang="ja-JP" altLang="en-US" sz="2000" b="1" dirty="0"/>
              <a:t>　口頭発表時、申告すべき</a:t>
            </a:r>
            <a:r>
              <a:rPr lang="en-US" altLang="ja-JP" sz="2000" b="1" dirty="0"/>
              <a:t>COI</a:t>
            </a:r>
            <a:r>
              <a:rPr lang="ja-JP" altLang="en-US" sz="2000" b="1" dirty="0"/>
              <a:t>状態がないとき。</a:t>
            </a:r>
          </a:p>
          <a:p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001028" y="2020948"/>
            <a:ext cx="7141944" cy="1908215"/>
          </a:xfrm>
          <a:prstGeom prst="rect">
            <a:avLst/>
          </a:prstGeom>
          <a:noFill/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ja-JP" altLang="en-US" sz="3600" b="1" dirty="0"/>
              <a:t>第</a:t>
            </a:r>
            <a:r>
              <a:rPr lang="en-US" altLang="ja-JP" sz="3600" b="1"/>
              <a:t>48</a:t>
            </a:r>
            <a:r>
              <a:rPr lang="ja-JP" altLang="en-US" sz="3600" b="1"/>
              <a:t>回</a:t>
            </a:r>
            <a:r>
              <a:rPr lang="ja-JP" altLang="en-US" sz="3600" b="1" dirty="0"/>
              <a:t>日本骨折治療学会学術集会</a:t>
            </a:r>
          </a:p>
          <a:p>
            <a:pPr algn="ctr"/>
            <a:r>
              <a:rPr lang="ja-JP" altLang="en-US" sz="3600" b="1" dirty="0"/>
              <a:t>筆頭発表者の</a:t>
            </a:r>
            <a:r>
              <a:rPr lang="en-US" sz="3600" b="1" dirty="0"/>
              <a:t>COI</a:t>
            </a:r>
            <a:r>
              <a:rPr lang="ja-JP" altLang="en-US" sz="3600" b="1" dirty="0"/>
              <a:t>開示</a:t>
            </a:r>
            <a:endParaRPr lang="en-US" altLang="ja-JP" sz="3600" b="1" dirty="0"/>
          </a:p>
          <a:p>
            <a:pPr algn="ctr"/>
            <a:endParaRPr lang="en-US" altLang="ja-JP" sz="1400" dirty="0"/>
          </a:p>
          <a:p>
            <a:pPr algn="ctr"/>
            <a:r>
              <a:rPr lang="ja-JP" altLang="en-US" sz="2800" dirty="0"/>
              <a:t>筆頭発表者氏名：</a:t>
            </a:r>
            <a:r>
              <a:rPr lang="en-US" altLang="ja-JP" sz="3200" dirty="0"/>
              <a:t>○○</a:t>
            </a:r>
            <a:r>
              <a:rPr lang="ja-JP" altLang="en-US" sz="3200" dirty="0"/>
              <a:t>　</a:t>
            </a:r>
            <a:r>
              <a:rPr lang="en-US" altLang="ja-JP" sz="3200" dirty="0"/>
              <a:t>○○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55</Words>
  <Application>Microsoft Office PowerPoint</Application>
  <PresentationFormat>画面に合わせる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jsfr2021</dc:creator>
  <cp:lastModifiedBy>yuy-sato</cp:lastModifiedBy>
  <cp:revision>2</cp:revision>
  <dcterms:created xsi:type="dcterms:W3CDTF">2012-09-25T09:04:10Z</dcterms:created>
  <dcterms:modified xsi:type="dcterms:W3CDTF">2022-05-06T02:05:19Z</dcterms:modified>
</cp:coreProperties>
</file>