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01028" y="1828444"/>
            <a:ext cx="7141944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第</a:t>
            </a:r>
            <a:r>
              <a:rPr lang="en-US" altLang="ja-JP" sz="3600" b="1" dirty="0"/>
              <a:t>49</a:t>
            </a:r>
            <a:r>
              <a:rPr lang="ja-JP" altLang="en-US" sz="3600" b="1" dirty="0"/>
              <a:t>回日本骨折治療学会学術集会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B</a:t>
            </a:r>
            <a:r>
              <a:rPr lang="ja-JP" altLang="en-US" sz="2000" b="1" dirty="0"/>
              <a:t>　演題発表内容に関連し、申告すべき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100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jsfr2021</dc:creator>
  <cp:lastModifiedBy>佐藤 佑也</cp:lastModifiedBy>
  <cp:revision>4</cp:revision>
  <dcterms:created xsi:type="dcterms:W3CDTF">2012-09-25T09:04:20Z</dcterms:created>
  <dcterms:modified xsi:type="dcterms:W3CDTF">2023-05-16T07:33:23Z</dcterms:modified>
</cp:coreProperties>
</file>