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</p:sldIdLst>
  <p:sldSz cx="9144000" cy="6858000" type="screen4x3"/>
  <p:notesSz cx="6807200" cy="9939338"/>
  <p:custDataLst>
    <p:tags r:id="rId3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グループ化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フリーフォーム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フリーフォーム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11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47F8391-C05E-48D3-9D96-01FC92C4EC97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12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D12AAD-FC14-4FD5-86F4-8B86F52BAC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559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8B75F-C836-44DC-A989-0D1C5EE734F3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5" name="フッター プレースホルダー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E1CDD-A5F5-4454-A6F4-E639B1EFF3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846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AAC36-EB4A-4673-9350-AFF8FBBD100F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5" name="フッター プレースホルダー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355D1-9F3C-4EA9-89EC-618FCEA8DE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091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71ADC-AFA5-448F-8565-E26D46FE0B73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5" name="フッター プレースホルダー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0C576-2C94-4043-A09C-468E647350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385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山形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山形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E96676-32A8-4C2C-9287-A0DCB26A3373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C7339-C250-44DC-8F60-10ADC84FB5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9772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F4515D-9515-410C-8920-F44910C747FE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38A7E-4FBC-4072-B4E4-FA3EA4DC4A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0833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2C35B9-11D5-4074-AF71-ACBC08FAA6D9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996AA-0D4A-46C3-9172-3B83AF8F2A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6915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9C5C3-DB41-4031-BF25-1753B738EE23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7FD7-C5DB-492E-A67D-7CC8020976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80792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1B875-B201-4C4F-8A55-B6A0B6857637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3" name="フッター プレースホルダー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8A1D0-48C8-4F61-B4CE-6AFDCE41F3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619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292CA5-B819-46C6-B551-0FF2226BAD73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0FF25-F486-404C-9439-16F488410F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3056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フリーフォーム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山形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山形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E05B9D1-3CBC-4BD1-86C2-43E8355B00DB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7D8DB-0B2E-4692-9FB1-7D20A54E29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2044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7" name="フリーフォーム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33" name="テキスト プレースホルダー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52C05899-AF81-47FF-A8CD-9D23837B728F}" type="datetimeFigureOut">
              <a:rPr lang="ja-JP" altLang="en-US"/>
              <a:pPr>
                <a:defRPr/>
              </a:pPr>
              <a:t>2021/3/30</a:t>
            </a:fld>
            <a:endParaRPr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73473CD-F8BA-405B-9F16-2EBCF5DE6BB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3" r:id="rId2"/>
    <p:sldLayoutId id="2147483798" r:id="rId3"/>
    <p:sldLayoutId id="2147483799" r:id="rId4"/>
    <p:sldLayoutId id="2147483800" r:id="rId5"/>
    <p:sldLayoutId id="2147483801" r:id="rId6"/>
    <p:sldLayoutId id="2147483794" r:id="rId7"/>
    <p:sldLayoutId id="2147483802" r:id="rId8"/>
    <p:sldLayoutId id="2147483803" r:id="rId9"/>
    <p:sldLayoutId id="2147483795" r:id="rId10"/>
    <p:sldLayoutId id="21474837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サブタイトル 2"/>
          <p:cNvSpPr>
            <a:spLocks noGrp="1"/>
          </p:cNvSpPr>
          <p:nvPr>
            <p:ph idx="1"/>
          </p:nvPr>
        </p:nvSpPr>
        <p:spPr>
          <a:xfrm>
            <a:off x="611188" y="2636838"/>
            <a:ext cx="8229600" cy="3589337"/>
          </a:xfrm>
        </p:spPr>
        <p:txBody>
          <a:bodyPr/>
          <a:lstStyle/>
          <a:p>
            <a:pPr marL="107950" indent="0" eaLnBrk="1" hangingPunct="1">
              <a:buFont typeface="Wingdings 3" panose="05040102010807070707" pitchFamily="18" charset="2"/>
              <a:buNone/>
            </a:pPr>
            <a:r>
              <a:rPr lang="en-US" altLang="ja-JP" smtClean="0"/>
              <a:t>I</a:t>
            </a:r>
            <a:r>
              <a:rPr lang="ja-JP" altLang="en-US" smtClean="0"/>
              <a:t> </a:t>
            </a:r>
            <a:r>
              <a:rPr lang="en-US" altLang="ja-JP" smtClean="0"/>
              <a:t>have</a:t>
            </a:r>
            <a:r>
              <a:rPr lang="ja-JP" altLang="en-US" smtClean="0"/>
              <a:t> </a:t>
            </a:r>
            <a:r>
              <a:rPr lang="en-US" altLang="ja-JP" smtClean="0"/>
              <a:t>no</a:t>
            </a:r>
            <a:r>
              <a:rPr lang="ja-JP" altLang="en-US" smtClean="0"/>
              <a:t> </a:t>
            </a:r>
            <a:r>
              <a:rPr lang="en-US" altLang="ja-JP" smtClean="0"/>
              <a:t>financial relationships</a:t>
            </a:r>
            <a:r>
              <a:rPr lang="ja-JP" altLang="en-US" smtClean="0"/>
              <a:t> </a:t>
            </a:r>
            <a:r>
              <a:rPr lang="en-US" altLang="ja-JP" smtClean="0"/>
              <a:t>to</a:t>
            </a:r>
            <a:r>
              <a:rPr lang="ja-JP" altLang="en-US" smtClean="0"/>
              <a:t> </a:t>
            </a:r>
            <a:r>
              <a:rPr lang="en-US" altLang="ja-JP" smtClean="0"/>
              <a:t>disclose.</a:t>
            </a:r>
            <a:endParaRPr lang="ja-JP" altLang="en-US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9425" y="7429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JSGC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en-US" altLang="ja-JP" dirty="0" smtClean="0"/>
              <a:t>COI</a:t>
            </a:r>
            <a:r>
              <a:rPr lang="ja-JP" altLang="en-US" dirty="0" smtClean="0"/>
              <a:t> </a:t>
            </a:r>
            <a:r>
              <a:rPr lang="en-US" altLang="ja-JP" dirty="0" smtClean="0"/>
              <a:t>Disclosure Information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en-US" altLang="ja-JP" dirty="0" smtClean="0"/>
              <a:t>&lt;Name </a:t>
            </a:r>
            <a:r>
              <a:rPr lang="en-US" altLang="ja-JP" dirty="0"/>
              <a:t>of  the </a:t>
            </a:r>
            <a:r>
              <a:rPr lang="en-US" altLang="ja-JP" dirty="0" smtClean="0"/>
              <a:t>Speaker&gt;</a:t>
            </a:r>
            <a:endParaRPr lang="ja-JP" altLang="en-US" b="0" dirty="0"/>
          </a:p>
        </p:txBody>
      </p:sp>
      <p:pic>
        <p:nvPicPr>
          <p:cNvPr id="9220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47625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b729d625-112f-41e4-b7ac-de05b24f9dd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20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Lucida Sans Unicode</vt:lpstr>
      <vt:lpstr>Verdana</vt:lpstr>
      <vt:lpstr>Wingdings 2</vt:lpstr>
      <vt:lpstr>Wingdings 3</vt:lpstr>
      <vt:lpstr>ビジネス</vt:lpstr>
      <vt:lpstr>JSGC COI Disclosure Information &lt;Name of  the Speaker&gt;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2021-03-30T03:27:30Z</dcterms:created>
  <dcterms:modified xsi:type="dcterms:W3CDTF">2021-03-30T03:27:36Z</dcterms:modified>
</cp:coreProperties>
</file>