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</p:sldIdLst>
  <p:sldSz cx="9144000" cy="6858000" type="screen4x3"/>
  <p:notesSz cx="6807200" cy="9939338"/>
  <p:custDataLst>
    <p:tags r:id="rId3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6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グループ化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フリーフォーム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フリーフォーム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11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66CE1E-1E84-43EE-848D-25031350273B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12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6A657A-1911-4BA1-89A8-E0D5F1E096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198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E2B43-3CFB-4E00-A34A-35B6F5E9D5D8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5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C6EDE-A677-44DA-8986-19881F82AA3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37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696CF-AD47-48E0-992A-EDF13E3940B6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5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4D667-A3F9-4145-B03A-D915D32FC8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2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ABBD7-A03F-4119-B798-9F45F05DF437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5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1B188-46FE-470A-AF23-AA9C3417A8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663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山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山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1034AA-EE66-4B66-AD62-922CF5A5027A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7FD11-0C80-43D6-A1BB-466369D47B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8709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D48894-39C9-40F1-B2A0-3320AC099EFF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A4ECB-389D-454D-BD50-4D23D39A29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073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579288-F255-4F10-A822-5D5FD10F4919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4551B-D563-47AD-BBD7-15DCFECF26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2604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29A1CF-9592-47A4-8731-7527E3394B9F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77657-2AD5-485E-9B83-20C2ADDAD9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8978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C5833-7F45-4D59-A237-5EDB74FD9F51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3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655F-893A-4309-9D1E-AF31676215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896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DAE8A5-EE5A-4A5A-91C8-82585A6AC90B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E8BC6-7BAC-412A-A567-BE05ED9DD1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2232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フリーフォーム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山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山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2090F87-E257-4B57-BFD6-BF38061C249B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C52BE-B776-449C-BF35-993E756905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2714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7" name="フリーフォーム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33" name="テキスト プレースホルダー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7A4CF201-7428-4388-9B8C-8E4B8A871284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AA4396E-6A7D-4C1D-BDB7-96640A29C69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5" r:id="rId2"/>
    <p:sldLayoutId id="2147483780" r:id="rId3"/>
    <p:sldLayoutId id="2147483781" r:id="rId4"/>
    <p:sldLayoutId id="2147483782" r:id="rId5"/>
    <p:sldLayoutId id="2147483783" r:id="rId6"/>
    <p:sldLayoutId id="2147483776" r:id="rId7"/>
    <p:sldLayoutId id="2147483784" r:id="rId8"/>
    <p:sldLayoutId id="2147483785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989138"/>
            <a:ext cx="8435975" cy="4373562"/>
          </a:xfrm>
        </p:spPr>
        <p:txBody>
          <a:bodyPr/>
          <a:lstStyle/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I have the following financial relationships to disclose.</a:t>
            </a:r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smtClean="0"/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smtClean="0"/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Leadership position/advisory rolefor: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Stockholder in: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Patents  and royalties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Honoraria</a:t>
            </a:r>
            <a:r>
              <a:rPr lang="ja-JP" altLang="en-US" sz="2400" smtClean="0"/>
              <a:t>（</a:t>
            </a:r>
            <a:r>
              <a:rPr lang="en-US" altLang="ja-JP" sz="2400" smtClean="0"/>
              <a:t>lecture fee)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Honoraria(manuscript fee)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Grant/Research funding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smtClean="0"/>
              <a:t>Other remuneration from:</a:t>
            </a:r>
            <a:endParaRPr lang="ja-JP" altLang="en-US" sz="240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8174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JSGC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en-US" altLang="ja-JP" dirty="0" smtClean="0"/>
              <a:t>COI</a:t>
            </a:r>
            <a:r>
              <a:rPr lang="ja-JP" altLang="en-US" dirty="0" smtClean="0"/>
              <a:t> </a:t>
            </a:r>
            <a:r>
              <a:rPr lang="en-US" altLang="ja-JP" dirty="0" smtClean="0"/>
              <a:t>Disclosure Information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en-US" altLang="ja-JP" dirty="0" smtClean="0"/>
              <a:t>&lt;Name </a:t>
            </a:r>
            <a:r>
              <a:rPr lang="en-US" altLang="ja-JP" dirty="0"/>
              <a:t>of  the </a:t>
            </a:r>
            <a:r>
              <a:rPr lang="en-US" altLang="ja-JP" dirty="0" smtClean="0"/>
              <a:t>Speaker&gt;</a:t>
            </a:r>
            <a:endParaRPr lang="ja-JP" altLang="en-US" b="0" dirty="0"/>
          </a:p>
        </p:txBody>
      </p:sp>
      <p:pic>
        <p:nvPicPr>
          <p:cNvPr id="9220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73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b729d625-112f-41e4-b7ac-de05b24f9dd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Lucida Sans Unicode</vt:lpstr>
      <vt:lpstr>Verdana</vt:lpstr>
      <vt:lpstr>Wingdings 2</vt:lpstr>
      <vt:lpstr>Wingdings 3</vt:lpstr>
      <vt:lpstr>ビジネス</vt:lpstr>
      <vt:lpstr>JSGC COI Disclosure Information &lt;Name of  the Speaker&gt;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2021-03-30T03:29:29Z</dcterms:created>
  <dcterms:modified xsi:type="dcterms:W3CDTF">2021-03-30T03:29:34Z</dcterms:modified>
</cp:coreProperties>
</file>