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7" r:id="rId2"/>
    <p:sldId id="258" r:id="rId3"/>
  </p:sldIdLst>
  <p:sldSz cx="9144000" cy="6858000" type="screen4x3"/>
  <p:notesSz cx="6807200" cy="9939338"/>
  <p:custDataLst>
    <p:tags r:id="rId4"/>
  </p:custData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>
            <a:extLst>
              <a:ext uri="{FF2B5EF4-FFF2-40B4-BE49-F238E27FC236}">
                <a16:creationId xmlns:a16="http://schemas.microsoft.com/office/drawing/2014/main" id="{11A587F1-0D9E-874D-F71D-BA7501BF9BAC}"/>
              </a:ext>
            </a:extLst>
          </p:cNvPr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3" name="グループ化 15">
            <a:extLst>
              <a:ext uri="{FF2B5EF4-FFF2-40B4-BE49-F238E27FC236}">
                <a16:creationId xmlns:a16="http://schemas.microsoft.com/office/drawing/2014/main" id="{464CE9B0-777D-801C-5244-64961F512822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4" name="フリーフォーム 15">
              <a:extLst>
                <a:ext uri="{FF2B5EF4-FFF2-40B4-BE49-F238E27FC236}">
                  <a16:creationId xmlns:a16="http://schemas.microsoft.com/office/drawing/2014/main" id="{A1822EF0-AD7B-E2D8-F800-1C41882CF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5" name="フリーフォーム 18">
              <a:extLst>
                <a:ext uri="{FF2B5EF4-FFF2-40B4-BE49-F238E27FC236}">
                  <a16:creationId xmlns:a16="http://schemas.microsoft.com/office/drawing/2014/main" id="{3C87878B-691A-AE8A-D047-BEE25D05FC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2147483646 h 528"/>
                <a:gd name="T6" fmla="*/ 2147483646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フリーフォーム 18">
              <a:extLst>
                <a:ext uri="{FF2B5EF4-FFF2-40B4-BE49-F238E27FC236}">
                  <a16:creationId xmlns:a16="http://schemas.microsoft.com/office/drawing/2014/main" id="{46707E0B-1DF3-9417-8651-13F97B5C63C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0C6460EC-78EB-85EE-1517-27C96CE085DC}"/>
                </a:ext>
              </a:extLst>
            </p:cNvPr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8" name="日付プレースホルダー 29">
            <a:extLst>
              <a:ext uri="{FF2B5EF4-FFF2-40B4-BE49-F238E27FC236}">
                <a16:creationId xmlns:a16="http://schemas.microsoft.com/office/drawing/2014/main" id="{6855E668-1EEF-A9C6-599D-54CFDE49E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2E08FA8-5281-4F22-AF05-CBA02E504054}" type="datetimeFigureOut">
              <a:rPr lang="ja-JP" altLang="en-US"/>
              <a:pPr>
                <a:defRPr/>
              </a:pPr>
              <a:t>2023/9/14</a:t>
            </a:fld>
            <a:endParaRPr lang="ja-JP" altLang="en-US"/>
          </a:p>
        </p:txBody>
      </p:sp>
      <p:sp>
        <p:nvSpPr>
          <p:cNvPr id="10" name="フッター プレースホルダー 18">
            <a:extLst>
              <a:ext uri="{FF2B5EF4-FFF2-40B4-BE49-F238E27FC236}">
                <a16:creationId xmlns:a16="http://schemas.microsoft.com/office/drawing/2014/main" id="{E1F8F3B2-C880-809E-D891-AD7AFFBB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スライド番号プレースホルダー 26">
            <a:extLst>
              <a:ext uri="{FF2B5EF4-FFF2-40B4-BE49-F238E27FC236}">
                <a16:creationId xmlns:a16="http://schemas.microsoft.com/office/drawing/2014/main" id="{DC96547E-02A9-C142-765D-A1A9DD85A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B0890C-AE22-4582-B9B2-0E17CF11D25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4939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9">
            <a:extLst>
              <a:ext uri="{FF2B5EF4-FFF2-40B4-BE49-F238E27FC236}">
                <a16:creationId xmlns:a16="http://schemas.microsoft.com/office/drawing/2014/main" id="{7477557A-CFFA-1182-FB17-27A91BA1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A060C-5D1C-4160-861D-4D327815545D}" type="datetimeFigureOut">
              <a:rPr lang="ja-JP" altLang="en-US"/>
              <a:pPr>
                <a:defRPr/>
              </a:pPr>
              <a:t>2023/9/14</a:t>
            </a:fld>
            <a:endParaRPr lang="ja-JP" altLang="en-US"/>
          </a:p>
        </p:txBody>
      </p:sp>
      <p:sp>
        <p:nvSpPr>
          <p:cNvPr id="5" name="フッター プレースホルダー 21">
            <a:extLst>
              <a:ext uri="{FF2B5EF4-FFF2-40B4-BE49-F238E27FC236}">
                <a16:creationId xmlns:a16="http://schemas.microsoft.com/office/drawing/2014/main" id="{4E2715AD-1F78-AF2C-1DBF-AAE3D07DD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17">
            <a:extLst>
              <a:ext uri="{FF2B5EF4-FFF2-40B4-BE49-F238E27FC236}">
                <a16:creationId xmlns:a16="http://schemas.microsoft.com/office/drawing/2014/main" id="{FAEC6AA3-0329-8F8D-6257-397AF05D1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EB00A5-3AF9-4DC9-9A5F-A7CD10FC498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0866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9">
            <a:extLst>
              <a:ext uri="{FF2B5EF4-FFF2-40B4-BE49-F238E27FC236}">
                <a16:creationId xmlns:a16="http://schemas.microsoft.com/office/drawing/2014/main" id="{C635F3FA-C8E1-D931-050D-A48CFF34D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D2B7E-8302-4188-A017-51C8C3BE2729}" type="datetimeFigureOut">
              <a:rPr lang="ja-JP" altLang="en-US"/>
              <a:pPr>
                <a:defRPr/>
              </a:pPr>
              <a:t>2023/9/14</a:t>
            </a:fld>
            <a:endParaRPr lang="ja-JP" altLang="en-US"/>
          </a:p>
        </p:txBody>
      </p:sp>
      <p:sp>
        <p:nvSpPr>
          <p:cNvPr id="5" name="フッター プレースホルダー 21">
            <a:extLst>
              <a:ext uri="{FF2B5EF4-FFF2-40B4-BE49-F238E27FC236}">
                <a16:creationId xmlns:a16="http://schemas.microsoft.com/office/drawing/2014/main" id="{51063CB0-7A7F-43D1-A9F2-CB5F9655A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17">
            <a:extLst>
              <a:ext uri="{FF2B5EF4-FFF2-40B4-BE49-F238E27FC236}">
                <a16:creationId xmlns:a16="http://schemas.microsoft.com/office/drawing/2014/main" id="{69D4F113-E41D-1802-9794-0F51C2C14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FC691-39BA-464F-BF7E-45D1E763CC8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378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2" name="日付プレースホルダー 9">
            <a:extLst>
              <a:ext uri="{FF2B5EF4-FFF2-40B4-BE49-F238E27FC236}">
                <a16:creationId xmlns:a16="http://schemas.microsoft.com/office/drawing/2014/main" id="{047EBE7B-1627-E82C-88AF-2F01EDF05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1D058-D789-47E5-BB7F-C4C548EF89BA}" type="datetimeFigureOut">
              <a:rPr lang="ja-JP" altLang="en-US"/>
              <a:pPr>
                <a:defRPr/>
              </a:pPr>
              <a:t>2023/9/14</a:t>
            </a:fld>
            <a:endParaRPr lang="ja-JP" altLang="en-US"/>
          </a:p>
        </p:txBody>
      </p:sp>
      <p:sp>
        <p:nvSpPr>
          <p:cNvPr id="4" name="フッター プレースホルダー 21">
            <a:extLst>
              <a:ext uri="{FF2B5EF4-FFF2-40B4-BE49-F238E27FC236}">
                <a16:creationId xmlns:a16="http://schemas.microsoft.com/office/drawing/2014/main" id="{BA3BC84C-2CFB-26EF-5EEF-307D0C9AF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17">
            <a:extLst>
              <a:ext uri="{FF2B5EF4-FFF2-40B4-BE49-F238E27FC236}">
                <a16:creationId xmlns:a16="http://schemas.microsoft.com/office/drawing/2014/main" id="{10277F7E-D782-0579-0F46-D4DD1F5D2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BB429-274F-44B3-81EA-AFA16B410E6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38908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山形 10">
            <a:extLst>
              <a:ext uri="{FF2B5EF4-FFF2-40B4-BE49-F238E27FC236}">
                <a16:creationId xmlns:a16="http://schemas.microsoft.com/office/drawing/2014/main" id="{6A4B973F-9029-F53B-0A0E-AA41947F92AF}"/>
              </a:ext>
            </a:extLst>
          </p:cNvPr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山形 11">
            <a:extLst>
              <a:ext uri="{FF2B5EF4-FFF2-40B4-BE49-F238E27FC236}">
                <a16:creationId xmlns:a16="http://schemas.microsoft.com/office/drawing/2014/main" id="{F2324136-A979-CCBB-DAD5-2A462A432EA7}"/>
              </a:ext>
            </a:extLst>
          </p:cNvPr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日付プレースホルダー 3">
            <a:extLst>
              <a:ext uri="{FF2B5EF4-FFF2-40B4-BE49-F238E27FC236}">
                <a16:creationId xmlns:a16="http://schemas.microsoft.com/office/drawing/2014/main" id="{F28E6F93-0C9E-15F2-08F9-AAC2C7FA8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7BA935-F6E1-46E2-93CC-5D0E8AFDA47C}" type="datetimeFigureOut">
              <a:rPr lang="ja-JP" altLang="en-US"/>
              <a:pPr>
                <a:defRPr/>
              </a:pPr>
              <a:t>2023/9/14</a:t>
            </a:fld>
            <a:endParaRPr lang="ja-JP" altLang="en-US"/>
          </a:p>
        </p:txBody>
      </p:sp>
      <p:sp>
        <p:nvSpPr>
          <p:cNvPr id="7" name="フッター プレースホルダー 4">
            <a:extLst>
              <a:ext uri="{FF2B5EF4-FFF2-40B4-BE49-F238E27FC236}">
                <a16:creationId xmlns:a16="http://schemas.microsoft.com/office/drawing/2014/main" id="{67423836-84BD-E9C1-1E70-C545C5790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28630CD8-80D6-85E5-482B-B4BA92993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13273-A960-452A-8F80-DB0CB04E591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76714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2" name="日付プレースホルダー 4">
            <a:extLst>
              <a:ext uri="{FF2B5EF4-FFF2-40B4-BE49-F238E27FC236}">
                <a16:creationId xmlns:a16="http://schemas.microsoft.com/office/drawing/2014/main" id="{2B778D4C-5FAD-E700-13AE-AE11FE1F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1CDF591-D765-4295-88DA-0F3B0C2B709D}" type="datetimeFigureOut">
              <a:rPr lang="ja-JP" altLang="en-US"/>
              <a:pPr>
                <a:defRPr/>
              </a:pPr>
              <a:t>2023/9/14</a:t>
            </a:fld>
            <a:endParaRPr lang="ja-JP" altLang="en-US"/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1070D57C-1BFF-E77B-F334-50F6FCD6E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6">
            <a:extLst>
              <a:ext uri="{FF2B5EF4-FFF2-40B4-BE49-F238E27FC236}">
                <a16:creationId xmlns:a16="http://schemas.microsoft.com/office/drawing/2014/main" id="{2E34736C-9058-282D-6BBB-08E456172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C685B-64E7-40D3-90CA-DC7A3963936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38886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334E382-FFA3-E555-27D1-F70CCE6C4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1DB0CF-102C-4CA9-9F57-2481C50DDB63}" type="datetimeFigureOut">
              <a:rPr lang="ja-JP" altLang="en-US"/>
              <a:pPr>
                <a:defRPr/>
              </a:pPr>
              <a:t>2023/9/14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278D4E7-C6BC-B33E-70A3-47220AED0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F77C060-FA92-3453-32EE-DD9B9209E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9AF336-1700-4628-9AB7-FB3F37667F0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673477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2" name="日付プレースホルダー 2">
            <a:extLst>
              <a:ext uri="{FF2B5EF4-FFF2-40B4-BE49-F238E27FC236}">
                <a16:creationId xmlns:a16="http://schemas.microsoft.com/office/drawing/2014/main" id="{5C89A8A3-176E-9C41-D12F-2B6CD361E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449CD5-3267-4CB4-8E2A-2D144B135843}" type="datetimeFigureOut">
              <a:rPr lang="ja-JP" altLang="en-US"/>
              <a:pPr>
                <a:defRPr/>
              </a:pPr>
              <a:t>2023/9/14</a:t>
            </a:fld>
            <a:endParaRPr lang="ja-JP" altLang="en-US"/>
          </a:p>
        </p:txBody>
      </p:sp>
      <p:sp>
        <p:nvSpPr>
          <p:cNvPr id="3" name="フッター プレースホルダー 3">
            <a:extLst>
              <a:ext uri="{FF2B5EF4-FFF2-40B4-BE49-F238E27FC236}">
                <a16:creationId xmlns:a16="http://schemas.microsoft.com/office/drawing/2014/main" id="{DCF25D06-93F6-BFE1-EDAC-0F94BE550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4">
            <a:extLst>
              <a:ext uri="{FF2B5EF4-FFF2-40B4-BE49-F238E27FC236}">
                <a16:creationId xmlns:a16="http://schemas.microsoft.com/office/drawing/2014/main" id="{8C0034F0-2671-3E70-4A08-DC33AE749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BA285-05BD-4D97-A331-F28705C9701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9960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9">
            <a:extLst>
              <a:ext uri="{FF2B5EF4-FFF2-40B4-BE49-F238E27FC236}">
                <a16:creationId xmlns:a16="http://schemas.microsoft.com/office/drawing/2014/main" id="{1EE00086-2CED-C5C3-D377-9EAC26EC5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AF175-B21C-48C3-9E7B-D7646AE8921A}" type="datetimeFigureOut">
              <a:rPr lang="ja-JP" altLang="en-US"/>
              <a:pPr>
                <a:defRPr/>
              </a:pPr>
              <a:t>2023/9/14</a:t>
            </a:fld>
            <a:endParaRPr lang="ja-JP" altLang="en-US"/>
          </a:p>
        </p:txBody>
      </p:sp>
      <p:sp>
        <p:nvSpPr>
          <p:cNvPr id="3" name="フッター プレースホルダー 21">
            <a:extLst>
              <a:ext uri="{FF2B5EF4-FFF2-40B4-BE49-F238E27FC236}">
                <a16:creationId xmlns:a16="http://schemas.microsoft.com/office/drawing/2014/main" id="{88C14987-4285-856C-8AD0-D03DEDC7C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17">
            <a:extLst>
              <a:ext uri="{FF2B5EF4-FFF2-40B4-BE49-F238E27FC236}">
                <a16:creationId xmlns:a16="http://schemas.microsoft.com/office/drawing/2014/main" id="{B6E4EB35-FE4E-1F5A-A09F-C7735E504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C0D3C-14F0-4055-B5EC-22115FA2FB1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543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5FF2FC-E96D-AD09-F83F-37D093D3D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3DF9BE-1EF5-4973-8B70-5F28A0203843}" type="datetimeFigureOut">
              <a:rPr lang="ja-JP" altLang="en-US"/>
              <a:pPr>
                <a:defRPr/>
              </a:pPr>
              <a:t>2023/9/14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4960BE7-BBE0-9E82-8637-4C656E6B0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0F02AB-9E1A-0C6B-D9CA-07E98DFED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C6CE2B-BA77-4D1F-BA9B-F860A008243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9503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リーフォーム 10">
            <a:extLst>
              <a:ext uri="{FF2B5EF4-FFF2-40B4-BE49-F238E27FC236}">
                <a16:creationId xmlns:a16="http://schemas.microsoft.com/office/drawing/2014/main" id="{B185656A-540E-325A-506B-09539F2E33F3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フリーフォーム 15">
            <a:extLst>
              <a:ext uri="{FF2B5EF4-FFF2-40B4-BE49-F238E27FC236}">
                <a16:creationId xmlns:a16="http://schemas.microsoft.com/office/drawing/2014/main" id="{C3E52B7A-B8F4-E58F-B0A6-64155CE672BE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" name="直角三角形 6">
            <a:extLst>
              <a:ext uri="{FF2B5EF4-FFF2-40B4-BE49-F238E27FC236}">
                <a16:creationId xmlns:a16="http://schemas.microsoft.com/office/drawing/2014/main" id="{CC61C008-8C6D-AC0C-F004-FB6B2C0EB0EB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619F5EB-B8A4-5D31-CF69-17B661609F56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山形 18">
            <a:extLst>
              <a:ext uri="{FF2B5EF4-FFF2-40B4-BE49-F238E27FC236}">
                <a16:creationId xmlns:a16="http://schemas.microsoft.com/office/drawing/2014/main" id="{CEDE44B4-B0F6-39DE-0FB2-A275A9202E82}"/>
              </a:ext>
            </a:extLst>
          </p:cNvPr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0" name="山形 19">
            <a:extLst>
              <a:ext uri="{FF2B5EF4-FFF2-40B4-BE49-F238E27FC236}">
                <a16:creationId xmlns:a16="http://schemas.microsoft.com/office/drawing/2014/main" id="{5A9B3CE5-6ED8-A9C1-A572-633282D40777}"/>
              </a:ext>
            </a:extLst>
          </p:cNvPr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1" name="日付プレースホルダー 4">
            <a:extLst>
              <a:ext uri="{FF2B5EF4-FFF2-40B4-BE49-F238E27FC236}">
                <a16:creationId xmlns:a16="http://schemas.microsoft.com/office/drawing/2014/main" id="{C2811A61-017A-07EC-AAF8-EDD0BCB19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BA3B9BB-7C5A-4A75-8AB1-F320F2704C4D}" type="datetimeFigureOut">
              <a:rPr lang="ja-JP" altLang="en-US"/>
              <a:pPr>
                <a:defRPr/>
              </a:pPr>
              <a:t>2023/9/14</a:t>
            </a:fld>
            <a:endParaRPr lang="ja-JP" altLang="en-US"/>
          </a:p>
        </p:txBody>
      </p:sp>
      <p:sp>
        <p:nvSpPr>
          <p:cNvPr id="12" name="フッター プレースホルダー 5">
            <a:extLst>
              <a:ext uri="{FF2B5EF4-FFF2-40B4-BE49-F238E27FC236}">
                <a16:creationId xmlns:a16="http://schemas.microsoft.com/office/drawing/2014/main" id="{B6C9BCE7-F8F0-9E0D-831F-92F6E9F3D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スライド番号プレースホルダー 6">
            <a:extLst>
              <a:ext uri="{FF2B5EF4-FFF2-40B4-BE49-F238E27FC236}">
                <a16:creationId xmlns:a16="http://schemas.microsoft.com/office/drawing/2014/main" id="{B08A57BD-C784-CBCC-9285-496830E59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8A3FB-4079-4415-B637-EA7EE8D508F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00341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>
            <a:extLst>
              <a:ext uri="{FF2B5EF4-FFF2-40B4-BE49-F238E27FC236}">
                <a16:creationId xmlns:a16="http://schemas.microsoft.com/office/drawing/2014/main" id="{4BD14259-EA00-91C2-D5B6-BC407E4BB4E7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27" name="フリーフォーム 11">
            <a:extLst>
              <a:ext uri="{FF2B5EF4-FFF2-40B4-BE49-F238E27FC236}">
                <a16:creationId xmlns:a16="http://schemas.microsoft.com/office/drawing/2014/main" id="{F8733331-1ACF-B5FD-20A2-C7D7D195170F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" name="直角三角形 13">
            <a:extLst>
              <a:ext uri="{FF2B5EF4-FFF2-40B4-BE49-F238E27FC236}">
                <a16:creationId xmlns:a16="http://schemas.microsoft.com/office/drawing/2014/main" id="{6AAA2F3D-1871-28FC-7770-8F169C646A4F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42A16F16-30EB-BB76-024A-12F02964477A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ー 8">
            <a:extLst>
              <a:ext uri="{FF2B5EF4-FFF2-40B4-BE49-F238E27FC236}">
                <a16:creationId xmlns:a16="http://schemas.microsoft.com/office/drawing/2014/main" id="{AFBD5F9A-162F-A295-2038-7C131BCAC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033" name="テキスト プレースホルダー 29">
            <a:extLst>
              <a:ext uri="{FF2B5EF4-FFF2-40B4-BE49-F238E27FC236}">
                <a16:creationId xmlns:a16="http://schemas.microsoft.com/office/drawing/2014/main" id="{A1EE47B9-224C-BFC9-2AD6-DB0E4DDEFE2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" name="日付プレースホルダー 9">
            <a:extLst>
              <a:ext uri="{FF2B5EF4-FFF2-40B4-BE49-F238E27FC236}">
                <a16:creationId xmlns:a16="http://schemas.microsoft.com/office/drawing/2014/main" id="{931CF10B-F19C-A8CC-5AE8-04B03FABA4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1" sz="1000">
                <a:solidFill>
                  <a:schemeClr val="tx1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3EDC016D-0A28-42F8-AF39-1CC6657E154C}" type="datetimeFigureOut">
              <a:rPr lang="ja-JP" altLang="en-US"/>
              <a:pPr>
                <a:defRPr/>
              </a:pPr>
              <a:t>2023/9/14</a:t>
            </a:fld>
            <a:endParaRPr lang="ja-JP" altLang="en-US"/>
          </a:p>
        </p:txBody>
      </p:sp>
      <p:sp>
        <p:nvSpPr>
          <p:cNvPr id="22" name="フッター プレースホルダー 21">
            <a:extLst>
              <a:ext uri="{FF2B5EF4-FFF2-40B4-BE49-F238E27FC236}">
                <a16:creationId xmlns:a16="http://schemas.microsoft.com/office/drawing/2014/main" id="{BA90A28F-5D7C-7FAC-A1F1-A518FB2AB9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1" sz="1000">
                <a:solidFill>
                  <a:schemeClr val="tx1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18" name="スライド番号プレースホルダー 17">
            <a:extLst>
              <a:ext uri="{FF2B5EF4-FFF2-40B4-BE49-F238E27FC236}">
                <a16:creationId xmlns:a16="http://schemas.microsoft.com/office/drawing/2014/main" id="{2B90FFB7-A688-FEB6-3EBA-CD41123767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6D15F725-AD83-4FED-ADA7-A7F4DD6AC5B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75" r:id="rId2"/>
    <p:sldLayoutId id="2147483780" r:id="rId3"/>
    <p:sldLayoutId id="2147483781" r:id="rId4"/>
    <p:sldLayoutId id="2147483782" r:id="rId5"/>
    <p:sldLayoutId id="2147483783" r:id="rId6"/>
    <p:sldLayoutId id="2147483776" r:id="rId7"/>
    <p:sldLayoutId id="2147483784" r:id="rId8"/>
    <p:sldLayoutId id="2147483785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サブタイトル 2">
            <a:extLst>
              <a:ext uri="{FF2B5EF4-FFF2-40B4-BE49-F238E27FC236}">
                <a16:creationId xmlns:a16="http://schemas.microsoft.com/office/drawing/2014/main" id="{D9B9C39E-A6F8-D101-0BC7-7090DE80D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904218"/>
            <a:ext cx="8229600" cy="3589337"/>
          </a:xfrm>
        </p:spPr>
        <p:txBody>
          <a:bodyPr/>
          <a:lstStyle/>
          <a:p>
            <a:pPr marL="107950" indent="0" eaLnBrk="1" hangingPunct="1">
              <a:buFont typeface="Wingdings 3" panose="05040102010807070707" pitchFamily="18" charset="2"/>
              <a:buNone/>
            </a:pPr>
            <a:r>
              <a:rPr lang="en-US" altLang="ja-JP" dirty="0"/>
              <a:t>I</a:t>
            </a:r>
            <a:r>
              <a:rPr lang="ja-JP" altLang="en-US" dirty="0"/>
              <a:t> </a:t>
            </a:r>
            <a:r>
              <a:rPr lang="en-US" altLang="ja-JP" dirty="0"/>
              <a:t>have</a:t>
            </a:r>
            <a:r>
              <a:rPr lang="ja-JP" altLang="en-US" dirty="0"/>
              <a:t> </a:t>
            </a:r>
            <a:r>
              <a:rPr lang="en-US" altLang="ja-JP" dirty="0"/>
              <a:t>no</a:t>
            </a:r>
            <a:r>
              <a:rPr lang="ja-JP" altLang="en-US" dirty="0"/>
              <a:t> </a:t>
            </a:r>
            <a:r>
              <a:rPr lang="en-US" altLang="ja-JP" dirty="0"/>
              <a:t>financial relationships</a:t>
            </a:r>
            <a:r>
              <a:rPr lang="ja-JP" altLang="en-US" dirty="0"/>
              <a:t> </a:t>
            </a:r>
            <a:r>
              <a:rPr lang="en-US" altLang="ja-JP" dirty="0"/>
              <a:t>to</a:t>
            </a:r>
            <a:r>
              <a:rPr lang="ja-JP" altLang="en-US" dirty="0"/>
              <a:t> </a:t>
            </a:r>
            <a:r>
              <a:rPr lang="en-US" altLang="ja-JP" dirty="0"/>
              <a:t>disclose.</a:t>
            </a:r>
            <a:endParaRPr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ED52C20-0073-9E62-9141-077399479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ja-JP" dirty="0">
                <a:solidFill>
                  <a:schemeClr val="tx1"/>
                </a:solidFill>
                <a:latin typeface="+mn-lt"/>
              </a:rPr>
              <a:t>JSGC</a:t>
            </a:r>
            <a:br>
              <a:rPr lang="ja-JP" altLang="en-US" dirty="0">
                <a:solidFill>
                  <a:schemeClr val="tx1"/>
                </a:solidFill>
                <a:latin typeface="+mn-lt"/>
              </a:rPr>
            </a:br>
            <a:r>
              <a:rPr lang="en-US" altLang="ja-JP" dirty="0">
                <a:solidFill>
                  <a:schemeClr val="tx1"/>
                </a:solidFill>
                <a:latin typeface="+mn-lt"/>
              </a:rPr>
              <a:t>COI</a:t>
            </a:r>
            <a:r>
              <a:rPr lang="ja-JP" alt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ja-JP" dirty="0">
                <a:solidFill>
                  <a:schemeClr val="tx1"/>
                </a:solidFill>
                <a:latin typeface="+mn-lt"/>
              </a:rPr>
              <a:t>Disclosure Information</a:t>
            </a:r>
            <a:br>
              <a:rPr lang="en-US" altLang="ja-JP" dirty="0">
                <a:solidFill>
                  <a:schemeClr val="tx1"/>
                </a:solidFill>
                <a:latin typeface="+mn-lt"/>
              </a:rPr>
            </a:br>
            <a:r>
              <a:rPr lang="en-US" altLang="ja-JP" sz="3600" b="1" dirty="0">
                <a:solidFill>
                  <a:schemeClr val="tx1"/>
                </a:solidFill>
                <a:latin typeface="+mn-lt"/>
              </a:rPr>
              <a:t>Lead Presenter /Principal Researcher: </a:t>
            </a:r>
            <a:br>
              <a:rPr lang="ja-JP" altLang="en-US" dirty="0">
                <a:solidFill>
                  <a:schemeClr val="tx1"/>
                </a:solidFill>
                <a:latin typeface="+mn-lt"/>
              </a:rPr>
            </a:br>
            <a:r>
              <a:rPr lang="en-US" altLang="ja-JP" dirty="0">
                <a:solidFill>
                  <a:schemeClr val="tx1"/>
                </a:solidFill>
                <a:latin typeface="+mn-lt"/>
              </a:rPr>
              <a:t>&lt;Name of  the Speaker&gt;</a:t>
            </a:r>
            <a:endParaRPr lang="ja-JP" altLang="en-US" b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9220" name="図 4">
            <a:extLst>
              <a:ext uri="{FF2B5EF4-FFF2-40B4-BE49-F238E27FC236}">
                <a16:creationId xmlns:a16="http://schemas.microsoft.com/office/drawing/2014/main" id="{188A8AC8-A3A7-F371-7956-F079630220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47625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2644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コンテンツ プレースホルダー 3">
            <a:extLst>
              <a:ext uri="{FF2B5EF4-FFF2-40B4-BE49-F238E27FC236}">
                <a16:creationId xmlns:a16="http://schemas.microsoft.com/office/drawing/2014/main" id="{E623A7F7-0FB6-CE30-416D-A900EF6A6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8880"/>
            <a:ext cx="8435975" cy="4373562"/>
          </a:xfrm>
        </p:spPr>
        <p:txBody>
          <a:bodyPr/>
          <a:lstStyle/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dirty="0"/>
              <a:t>I have the following financial relationships to disclose.</a:t>
            </a:r>
          </a:p>
          <a:p>
            <a:pPr marL="107950" indent="0">
              <a:buFont typeface="Wingdings 3" panose="05040102010807070707" pitchFamily="18" charset="2"/>
              <a:buNone/>
            </a:pPr>
            <a:endParaRPr lang="en-US" altLang="ja-JP" sz="1000" dirty="0"/>
          </a:p>
          <a:p>
            <a:pPr marL="107950" indent="0">
              <a:buFont typeface="Wingdings 3" panose="05040102010807070707" pitchFamily="18" charset="2"/>
              <a:buNone/>
            </a:pPr>
            <a:endParaRPr lang="en-US" altLang="ja-JP" sz="1000" dirty="0"/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dirty="0"/>
              <a:t>Leadership position/advisory </a:t>
            </a:r>
            <a:r>
              <a:rPr lang="en-US" altLang="ja-JP" sz="2400" dirty="0" err="1"/>
              <a:t>rolefor</a:t>
            </a:r>
            <a:r>
              <a:rPr lang="en-US" altLang="ja-JP" sz="2400" dirty="0"/>
              <a:t>: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dirty="0"/>
              <a:t>Stockholder in: 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dirty="0"/>
              <a:t>Patents  and royalties from: 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dirty="0"/>
              <a:t>Honoraria</a:t>
            </a:r>
            <a:r>
              <a:rPr lang="ja-JP" altLang="en-US" sz="2400" dirty="0"/>
              <a:t>（</a:t>
            </a:r>
            <a:r>
              <a:rPr lang="en-US" altLang="ja-JP" sz="2400" dirty="0"/>
              <a:t>lecture fee) from: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dirty="0"/>
              <a:t>Honoraria(manuscript fee) from: 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dirty="0"/>
              <a:t>Grant/Research funding from: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dirty="0"/>
              <a:t>Other remuneration from:</a:t>
            </a:r>
            <a:endParaRPr lang="ja-JP" altLang="en-US" sz="24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F3D9356-649E-D8BA-6943-861005C52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solidFill>
                  <a:schemeClr val="tx1"/>
                </a:solidFill>
                <a:latin typeface="+mn-lt"/>
              </a:rPr>
              <a:t>JSGC</a:t>
            </a:r>
            <a:br>
              <a:rPr lang="ja-JP" altLang="en-US" sz="3600" dirty="0">
                <a:solidFill>
                  <a:schemeClr val="tx1"/>
                </a:solidFill>
                <a:latin typeface="+mn-lt"/>
              </a:rPr>
            </a:br>
            <a:r>
              <a:rPr lang="en-US" altLang="ja-JP" sz="3600" dirty="0">
                <a:solidFill>
                  <a:schemeClr val="tx1"/>
                </a:solidFill>
                <a:latin typeface="+mn-lt"/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ja-JP" sz="3600" dirty="0">
                <a:solidFill>
                  <a:schemeClr val="tx1"/>
                </a:solidFill>
                <a:latin typeface="+mn-lt"/>
              </a:rPr>
              <a:t>Disclosure Information</a:t>
            </a:r>
            <a:br>
              <a:rPr lang="en-US" altLang="ja-JP" sz="3600" dirty="0">
                <a:solidFill>
                  <a:schemeClr val="tx1"/>
                </a:solidFill>
                <a:latin typeface="+mn-lt"/>
              </a:rPr>
            </a:br>
            <a:r>
              <a:rPr lang="en-US" altLang="ja-JP" sz="2800" b="1" dirty="0">
                <a:solidFill>
                  <a:schemeClr val="tx1"/>
                </a:solidFill>
                <a:latin typeface="+mn-lt"/>
              </a:rPr>
              <a:t>Lead Presenter /Principal Researcher: </a:t>
            </a:r>
            <a:br>
              <a:rPr lang="ja-JP" altLang="en-US" sz="3600" dirty="0">
                <a:solidFill>
                  <a:schemeClr val="tx1"/>
                </a:solidFill>
                <a:latin typeface="+mn-lt"/>
              </a:rPr>
            </a:br>
            <a:r>
              <a:rPr lang="en-US" altLang="ja-JP" sz="3600" dirty="0">
                <a:solidFill>
                  <a:schemeClr val="tx1"/>
                </a:solidFill>
                <a:latin typeface="+mn-lt"/>
              </a:rPr>
              <a:t>&lt;Name of  the Speaker&gt;</a:t>
            </a:r>
            <a:endParaRPr lang="ja-JP" altLang="en-US" sz="3600" b="0" dirty="0">
              <a:solidFill>
                <a:schemeClr val="tx1"/>
              </a:solidFill>
            </a:endParaRPr>
          </a:p>
        </p:txBody>
      </p:sp>
      <p:pic>
        <p:nvPicPr>
          <p:cNvPr id="9220" name="図 4">
            <a:extLst>
              <a:ext uri="{FF2B5EF4-FFF2-40B4-BE49-F238E27FC236}">
                <a16:creationId xmlns:a16="http://schemas.microsoft.com/office/drawing/2014/main" id="{45AEE6BA-EAC6-241D-F126-38B8AFE248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8738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98228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" val="b729d625-112f-41e4-b7ac-de05b24f9dd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ビジネス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ビジネス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ビジネス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ビジネス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93</Words>
  <Application>Microsoft Office PowerPoint</Application>
  <PresentationFormat>画面に合わせる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Lucida Sans Unicode</vt:lpstr>
      <vt:lpstr>Verdana</vt:lpstr>
      <vt:lpstr>Wingdings 2</vt:lpstr>
      <vt:lpstr>Wingdings 3</vt:lpstr>
      <vt:lpstr>ビジネス</vt:lpstr>
      <vt:lpstr>JSGC COI Disclosure Information Lead Presenter /Principal Researcher:  &lt;Name of  the Speaker&gt;</vt:lpstr>
      <vt:lpstr>JSGC COI Disclosure Information Lead Presenter /Principal Researcher:  &lt;Name of  the Speaker&gt;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2023-09-14T00:36:43Z</dcterms:created>
  <dcterms:modified xsi:type="dcterms:W3CDTF">2023-09-14T00:39:45Z</dcterms:modified>
</cp:coreProperties>
</file>