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7" r:id="rId2"/>
    <p:sldId id="260" r:id="rId3"/>
    <p:sldId id="259" r:id="rId4"/>
    <p:sldId id="258" r:id="rId5"/>
  </p:sldIdLst>
  <p:sldSz cx="9144000" cy="6858000" type="screen4x3"/>
  <p:notesSz cx="6807200" cy="9939338"/>
  <p:custDataLst>
    <p:tags r:id="rId6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Lucida Sans Unicode" panose="020B0602030504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:a16="http://schemas.microsoft.com/office/drawing/2014/main" id="{DB465707-9E4F-D344-558D-33423BE55932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3" name="グループ化 15">
            <a:extLst>
              <a:ext uri="{FF2B5EF4-FFF2-40B4-BE49-F238E27FC236}">
                <a16:creationId xmlns:a16="http://schemas.microsoft.com/office/drawing/2014/main" id="{AFCED6AF-5701-7A22-2830-10701B298693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4" name="フリーフォーム 15">
              <a:extLst>
                <a:ext uri="{FF2B5EF4-FFF2-40B4-BE49-F238E27FC236}">
                  <a16:creationId xmlns:a16="http://schemas.microsoft.com/office/drawing/2014/main" id="{B0ED5575-28CF-3606-8E30-6303D63D5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5" name="フリーフォーム 18">
              <a:extLst>
                <a:ext uri="{FF2B5EF4-FFF2-40B4-BE49-F238E27FC236}">
                  <a16:creationId xmlns:a16="http://schemas.microsoft.com/office/drawing/2014/main" id="{99C4CB84-F504-F37D-75CC-FC56A136F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フリーフォーム 18">
              <a:extLst>
                <a:ext uri="{FF2B5EF4-FFF2-40B4-BE49-F238E27FC236}">
                  <a16:creationId xmlns:a16="http://schemas.microsoft.com/office/drawing/2014/main" id="{32366CD1-3635-1577-5806-E5051DD59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F82CA781-90B7-EA32-0444-C6792EE74733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8" name="日付プレースホルダー 29">
            <a:extLst>
              <a:ext uri="{FF2B5EF4-FFF2-40B4-BE49-F238E27FC236}">
                <a16:creationId xmlns:a16="http://schemas.microsoft.com/office/drawing/2014/main" id="{DD793223-9337-09A4-191B-F6143B8CE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C612192-38EF-47E1-B16C-2A98D8CB6215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10" name="フッター プレースホルダー 18">
            <a:extLst>
              <a:ext uri="{FF2B5EF4-FFF2-40B4-BE49-F238E27FC236}">
                <a16:creationId xmlns:a16="http://schemas.microsoft.com/office/drawing/2014/main" id="{55CC3B09-A262-BA28-3F4B-BE3DF4E0D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26">
            <a:extLst>
              <a:ext uri="{FF2B5EF4-FFF2-40B4-BE49-F238E27FC236}">
                <a16:creationId xmlns:a16="http://schemas.microsoft.com/office/drawing/2014/main" id="{5F0849EA-BD3E-F935-4804-613A22EC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304AFC-F07F-455F-B463-CF7AD209B9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846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9">
            <a:extLst>
              <a:ext uri="{FF2B5EF4-FFF2-40B4-BE49-F238E27FC236}">
                <a16:creationId xmlns:a16="http://schemas.microsoft.com/office/drawing/2014/main" id="{15701425-F52E-B3F1-7385-7C8B51FA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19639-2493-4A0D-B77E-898AB6C98A80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5" name="フッター プレースホルダー 21">
            <a:extLst>
              <a:ext uri="{FF2B5EF4-FFF2-40B4-BE49-F238E27FC236}">
                <a16:creationId xmlns:a16="http://schemas.microsoft.com/office/drawing/2014/main" id="{F899AE21-8210-FC46-E83B-54429078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>
            <a:extLst>
              <a:ext uri="{FF2B5EF4-FFF2-40B4-BE49-F238E27FC236}">
                <a16:creationId xmlns:a16="http://schemas.microsoft.com/office/drawing/2014/main" id="{A78C35AC-A37E-8F3D-2A3C-495434B1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7D8B2-CC19-40D3-8239-AB1E2BB2BC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943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9">
            <a:extLst>
              <a:ext uri="{FF2B5EF4-FFF2-40B4-BE49-F238E27FC236}">
                <a16:creationId xmlns:a16="http://schemas.microsoft.com/office/drawing/2014/main" id="{06769A21-A11C-7FC4-E2EA-C915ECFA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5D935-CADE-48FF-886D-9AD6DB32C3EA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5" name="フッター プレースホルダー 21">
            <a:extLst>
              <a:ext uri="{FF2B5EF4-FFF2-40B4-BE49-F238E27FC236}">
                <a16:creationId xmlns:a16="http://schemas.microsoft.com/office/drawing/2014/main" id="{CF5B1B10-C566-9E1F-B7EF-F14DA1BA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17">
            <a:extLst>
              <a:ext uri="{FF2B5EF4-FFF2-40B4-BE49-F238E27FC236}">
                <a16:creationId xmlns:a16="http://schemas.microsoft.com/office/drawing/2014/main" id="{20EBFDB1-D049-15AB-E054-A7894B80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3C11B-B01C-4821-AC28-FD4B801A09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960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" name="日付プレースホルダー 9">
            <a:extLst>
              <a:ext uri="{FF2B5EF4-FFF2-40B4-BE49-F238E27FC236}">
                <a16:creationId xmlns:a16="http://schemas.microsoft.com/office/drawing/2014/main" id="{973096A7-3111-AF2D-C26A-9EB34EBDB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6E355-F0FD-475E-841C-48325ABF3418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4" name="フッター プレースホルダー 21">
            <a:extLst>
              <a:ext uri="{FF2B5EF4-FFF2-40B4-BE49-F238E27FC236}">
                <a16:creationId xmlns:a16="http://schemas.microsoft.com/office/drawing/2014/main" id="{4764D393-8796-EA64-E140-145671CD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17">
            <a:extLst>
              <a:ext uri="{FF2B5EF4-FFF2-40B4-BE49-F238E27FC236}">
                <a16:creationId xmlns:a16="http://schemas.microsoft.com/office/drawing/2014/main" id="{3A4C200D-036D-89B9-905D-14F2B438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A0882-CB96-449A-9591-BDADD952D0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11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山形 10">
            <a:extLst>
              <a:ext uri="{FF2B5EF4-FFF2-40B4-BE49-F238E27FC236}">
                <a16:creationId xmlns:a16="http://schemas.microsoft.com/office/drawing/2014/main" id="{34C2127A-EAF8-7E6B-884C-8E7DDEA877B2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山形 11">
            <a:extLst>
              <a:ext uri="{FF2B5EF4-FFF2-40B4-BE49-F238E27FC236}">
                <a16:creationId xmlns:a16="http://schemas.microsoft.com/office/drawing/2014/main" id="{CFB29F88-3A72-5230-E627-F36D22C0E3BE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C5B857FC-B5C6-8BC9-3856-06137399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3BEA16-29E2-4A66-B23F-385FF2E4FD1A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FF45E4C3-1542-94CE-1F94-27240F290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C9A96C79-2E66-59D3-0465-07AFF0F69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8B235-1265-45CC-A52C-76E7B8FF10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3796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" name="日付プレースホルダー 4">
            <a:extLst>
              <a:ext uri="{FF2B5EF4-FFF2-40B4-BE49-F238E27FC236}">
                <a16:creationId xmlns:a16="http://schemas.microsoft.com/office/drawing/2014/main" id="{A182503B-0C8C-46E9-E4FA-3F25D0D0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88566C-27D6-4288-AE9F-E8EB838350A1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BD310550-1B6F-17FB-C319-53DCA063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6">
            <a:extLst>
              <a:ext uri="{FF2B5EF4-FFF2-40B4-BE49-F238E27FC236}">
                <a16:creationId xmlns:a16="http://schemas.microsoft.com/office/drawing/2014/main" id="{DAEC1DAA-8CFE-53FA-0097-6F3145A7C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EEEB7-7A4B-41C8-8952-63CCDE3F07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4247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846491-471D-4A61-4F64-91FED5C4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B48550-E9B7-4F4E-A4EA-F473B1D4BE7F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87D541-C905-1C67-41A2-A9047176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C5A7F6-965B-5756-A7C8-E26C0421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79C4E-AAAC-4721-8533-796F5C1FB4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5749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" name="日付プレースホルダー 2">
            <a:extLst>
              <a:ext uri="{FF2B5EF4-FFF2-40B4-BE49-F238E27FC236}">
                <a16:creationId xmlns:a16="http://schemas.microsoft.com/office/drawing/2014/main" id="{544F4184-30D2-3833-061A-A4128C52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BF1D9D-BED0-4303-9613-4184081D4053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3" name="フッター プレースホルダー 3">
            <a:extLst>
              <a:ext uri="{FF2B5EF4-FFF2-40B4-BE49-F238E27FC236}">
                <a16:creationId xmlns:a16="http://schemas.microsoft.com/office/drawing/2014/main" id="{8A3E870C-226B-7D78-8F07-8677C394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295D3774-8136-4398-4BDA-00E3405E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7B181-6DA8-4502-BECC-06F280F61B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4892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9">
            <a:extLst>
              <a:ext uri="{FF2B5EF4-FFF2-40B4-BE49-F238E27FC236}">
                <a16:creationId xmlns:a16="http://schemas.microsoft.com/office/drawing/2014/main" id="{1CC99C45-EC25-704F-D0FA-046CE1022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422EA-B4F9-49B9-BB10-63937EA12EFF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3" name="フッター プレースホルダー 21">
            <a:extLst>
              <a:ext uri="{FF2B5EF4-FFF2-40B4-BE49-F238E27FC236}">
                <a16:creationId xmlns:a16="http://schemas.microsoft.com/office/drawing/2014/main" id="{CB697DA6-03E2-930F-6689-06A87F3A7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17">
            <a:extLst>
              <a:ext uri="{FF2B5EF4-FFF2-40B4-BE49-F238E27FC236}">
                <a16:creationId xmlns:a16="http://schemas.microsoft.com/office/drawing/2014/main" id="{04C125B1-8352-889D-7DE3-C8CD2DF6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AA578-B5D9-43C0-B890-AD66BCF95E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56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28D2D8-A4ED-2BDA-D9AD-0E6E55E4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CC99CA-A4C2-4A59-B016-8A381AED1CE9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D795C0-1D30-FAE6-4D74-E91324C02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2ECC10-16F3-EA27-0431-A07723E12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90C0A-D502-46B7-8ABE-4456DA195C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3686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10">
            <a:extLst>
              <a:ext uri="{FF2B5EF4-FFF2-40B4-BE49-F238E27FC236}">
                <a16:creationId xmlns:a16="http://schemas.microsoft.com/office/drawing/2014/main" id="{0CBCBC35-A1DE-8986-8DAF-0614FBFA7603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フリーフォーム 15">
            <a:extLst>
              <a:ext uri="{FF2B5EF4-FFF2-40B4-BE49-F238E27FC236}">
                <a16:creationId xmlns:a16="http://schemas.microsoft.com/office/drawing/2014/main" id="{C8E13597-C254-D47B-A3B4-876873A0883E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直角三角形 6">
            <a:extLst>
              <a:ext uri="{FF2B5EF4-FFF2-40B4-BE49-F238E27FC236}">
                <a16:creationId xmlns:a16="http://schemas.microsoft.com/office/drawing/2014/main" id="{0F834F82-92F9-60B8-9A6E-1E2FC88A77BB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6D0CB4E-23C9-3153-B0CF-0959B0D1930E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山形 18">
            <a:extLst>
              <a:ext uri="{FF2B5EF4-FFF2-40B4-BE49-F238E27FC236}">
                <a16:creationId xmlns:a16="http://schemas.microsoft.com/office/drawing/2014/main" id="{C7A7D9E2-71E9-F643-FA2A-932289432BA5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山形 19">
            <a:extLst>
              <a:ext uri="{FF2B5EF4-FFF2-40B4-BE49-F238E27FC236}">
                <a16:creationId xmlns:a16="http://schemas.microsoft.com/office/drawing/2014/main" id="{7D553CAE-AE32-9AB9-B78C-B9CDF7C37BF2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1" name="日付プレースホルダー 4">
            <a:extLst>
              <a:ext uri="{FF2B5EF4-FFF2-40B4-BE49-F238E27FC236}">
                <a16:creationId xmlns:a16="http://schemas.microsoft.com/office/drawing/2014/main" id="{F009A674-CAB7-3CD2-59D4-95D625A5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4F6165-0013-4929-9D18-F3130FEFA2F4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12" name="フッター プレースホルダー 5">
            <a:extLst>
              <a:ext uri="{FF2B5EF4-FFF2-40B4-BE49-F238E27FC236}">
                <a16:creationId xmlns:a16="http://schemas.microsoft.com/office/drawing/2014/main" id="{6D6B93FF-DB08-B6DA-DB2E-FFC412E9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スライド番号プレースホルダー 6">
            <a:extLst>
              <a:ext uri="{FF2B5EF4-FFF2-40B4-BE49-F238E27FC236}">
                <a16:creationId xmlns:a16="http://schemas.microsoft.com/office/drawing/2014/main" id="{0D0F0BB9-2566-B4B5-8C85-066622A0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31C42-27AD-481E-8C27-28CDC110EA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94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D24E0101-3094-9831-F343-9677AB351977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7" name="フリーフォーム 11">
            <a:extLst>
              <a:ext uri="{FF2B5EF4-FFF2-40B4-BE49-F238E27FC236}">
                <a16:creationId xmlns:a16="http://schemas.microsoft.com/office/drawing/2014/main" id="{1F70EC19-27ED-DC31-1002-20C5184FF784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2A2B22EC-6A7E-D627-9DDE-518411D7B95B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DB7F9EB-8204-D890-1EA4-0140965880E5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>
            <a:extLst>
              <a:ext uri="{FF2B5EF4-FFF2-40B4-BE49-F238E27FC236}">
                <a16:creationId xmlns:a16="http://schemas.microsoft.com/office/drawing/2014/main" id="{983CAE99-0F85-C94B-02B4-72F6630F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33" name="テキスト プレースホルダー 29">
            <a:extLst>
              <a:ext uri="{FF2B5EF4-FFF2-40B4-BE49-F238E27FC236}">
                <a16:creationId xmlns:a16="http://schemas.microsoft.com/office/drawing/2014/main" id="{0D43A5E5-C054-6D75-4E21-042BB81831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" name="日付プレースホルダー 9">
            <a:extLst>
              <a:ext uri="{FF2B5EF4-FFF2-40B4-BE49-F238E27FC236}">
                <a16:creationId xmlns:a16="http://schemas.microsoft.com/office/drawing/2014/main" id="{EA6F9ECD-99E6-1FE9-1B11-9BAC8AD46F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3D90D37D-A945-4D4F-820B-BD1503A90EDA}" type="datetimeFigureOut">
              <a:rPr lang="ja-JP" altLang="en-US"/>
              <a:pPr>
                <a:defRPr/>
              </a:pPr>
              <a:t>2023/9/14</a:t>
            </a:fld>
            <a:endParaRPr lang="ja-JP" altLang="en-US"/>
          </a:p>
        </p:txBody>
      </p:sp>
      <p:sp>
        <p:nvSpPr>
          <p:cNvPr id="22" name="フッター プレースホルダー 21">
            <a:extLst>
              <a:ext uri="{FF2B5EF4-FFF2-40B4-BE49-F238E27FC236}">
                <a16:creationId xmlns:a16="http://schemas.microsoft.com/office/drawing/2014/main" id="{CA47DEBD-40D1-2828-64C0-513C588E6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ー 17">
            <a:extLst>
              <a:ext uri="{FF2B5EF4-FFF2-40B4-BE49-F238E27FC236}">
                <a16:creationId xmlns:a16="http://schemas.microsoft.com/office/drawing/2014/main" id="{6CD3F61D-914B-60CE-64E4-3EC70A30E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5EEE348-549E-4CB6-AB66-3A8F89BA910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7" r:id="rId2"/>
    <p:sldLayoutId id="2147483762" r:id="rId3"/>
    <p:sldLayoutId id="2147483763" r:id="rId4"/>
    <p:sldLayoutId id="2147483764" r:id="rId5"/>
    <p:sldLayoutId id="2147483765" r:id="rId6"/>
    <p:sldLayoutId id="2147483758" r:id="rId7"/>
    <p:sldLayoutId id="2147483766" r:id="rId8"/>
    <p:sldLayoutId id="2147483767" r:id="rId9"/>
    <p:sldLayoutId id="2147483759" r:id="rId10"/>
    <p:sldLayoutId id="21474837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3">
            <a:extLst>
              <a:ext uri="{FF2B5EF4-FFF2-40B4-BE49-F238E27FC236}">
                <a16:creationId xmlns:a16="http://schemas.microsoft.com/office/drawing/2014/main" id="{E623A7F7-0FB6-CE30-416D-A900EF6A6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435975" cy="4373562"/>
          </a:xfrm>
        </p:spPr>
        <p:txBody>
          <a:bodyPr/>
          <a:lstStyle/>
          <a:p>
            <a:pPr marL="107950" indent="0" eaLnBrk="1" hangingPunct="1">
              <a:buFont typeface="Wingdings 3" panose="05040102010807070707" pitchFamily="18" charset="2"/>
              <a:buNone/>
            </a:pPr>
            <a:r>
              <a:rPr lang="en-US" altLang="ja-JP" sz="2400" dirty="0"/>
              <a:t>I</a:t>
            </a:r>
            <a:r>
              <a:rPr lang="ja-JP" altLang="en-US" sz="2400" dirty="0"/>
              <a:t> </a:t>
            </a:r>
            <a:r>
              <a:rPr lang="en-US" altLang="ja-JP" sz="2400" dirty="0"/>
              <a:t>have</a:t>
            </a:r>
            <a:r>
              <a:rPr lang="ja-JP" altLang="en-US" sz="2400" dirty="0"/>
              <a:t> </a:t>
            </a:r>
            <a:r>
              <a:rPr lang="en-US" altLang="ja-JP" sz="2400" dirty="0"/>
              <a:t>no</a:t>
            </a:r>
            <a:r>
              <a:rPr lang="ja-JP" altLang="en-US" sz="2400" dirty="0"/>
              <a:t> </a:t>
            </a:r>
            <a:r>
              <a:rPr lang="en-US" altLang="ja-JP" sz="2400" dirty="0"/>
              <a:t>financial relationships</a:t>
            </a:r>
            <a:r>
              <a:rPr lang="ja-JP" altLang="en-US" sz="2400" dirty="0"/>
              <a:t> </a:t>
            </a:r>
            <a:r>
              <a:rPr lang="en-US" altLang="ja-JP" sz="2400" dirty="0"/>
              <a:t>to</a:t>
            </a:r>
            <a:r>
              <a:rPr lang="ja-JP" altLang="en-US" sz="2400" dirty="0"/>
              <a:t> </a:t>
            </a:r>
            <a:r>
              <a:rPr lang="en-US" altLang="ja-JP" sz="2400" dirty="0"/>
              <a:t>disclose.</a:t>
            </a:r>
            <a:endParaRPr lang="ja-JP" altLang="en-US" sz="24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F3D9356-649E-D8BA-6943-861005C5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JSGC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en-US" altLang="ja-JP" sz="3600" dirty="0">
                <a:solidFill>
                  <a:schemeClr val="tx1"/>
                </a:solidFill>
              </a:rPr>
              <a:t>Disclosure Information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b="1" dirty="0">
                <a:solidFill>
                  <a:schemeClr val="tx1"/>
                </a:solidFill>
                <a:latin typeface="+mn-lt"/>
              </a:rPr>
              <a:t>Lead Presenter</a:t>
            </a:r>
            <a:br>
              <a:rPr lang="en-US" altLang="ja-JP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&lt;Name of  the Speaker&gt;</a:t>
            </a:r>
            <a:endParaRPr lang="ja-JP" altLang="en-US" sz="3600" b="0" dirty="0">
              <a:solidFill>
                <a:schemeClr val="tx1"/>
              </a:solidFill>
            </a:endParaRPr>
          </a:p>
        </p:txBody>
      </p:sp>
      <p:pic>
        <p:nvPicPr>
          <p:cNvPr id="9220" name="図 4">
            <a:extLst>
              <a:ext uri="{FF2B5EF4-FFF2-40B4-BE49-F238E27FC236}">
                <a16:creationId xmlns:a16="http://schemas.microsoft.com/office/drawing/2014/main" id="{45AEE6BA-EAC6-241D-F126-38B8AFE24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73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82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3">
            <a:extLst>
              <a:ext uri="{FF2B5EF4-FFF2-40B4-BE49-F238E27FC236}">
                <a16:creationId xmlns:a16="http://schemas.microsoft.com/office/drawing/2014/main" id="{E623A7F7-0FB6-CE30-416D-A900EF6A6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435975" cy="4373562"/>
          </a:xfrm>
        </p:spPr>
        <p:txBody>
          <a:bodyPr/>
          <a:lstStyle/>
          <a:p>
            <a:pPr marL="107950" indent="0" eaLnBrk="1" hangingPunct="1">
              <a:buFont typeface="Wingdings 3" panose="05040102010807070707" pitchFamily="18" charset="2"/>
              <a:buNone/>
            </a:pPr>
            <a:r>
              <a:rPr lang="en-US" altLang="ja-JP" sz="2400" dirty="0"/>
              <a:t>I</a:t>
            </a:r>
            <a:r>
              <a:rPr lang="ja-JP" altLang="en-US" sz="2400" dirty="0"/>
              <a:t> </a:t>
            </a:r>
            <a:r>
              <a:rPr lang="en-US" altLang="ja-JP" sz="2400" dirty="0"/>
              <a:t>have</a:t>
            </a:r>
            <a:r>
              <a:rPr lang="ja-JP" altLang="en-US" sz="2400" dirty="0"/>
              <a:t> </a:t>
            </a:r>
            <a:r>
              <a:rPr lang="en-US" altLang="ja-JP" sz="2400" dirty="0"/>
              <a:t>no</a:t>
            </a:r>
            <a:r>
              <a:rPr lang="ja-JP" altLang="en-US" sz="2400" dirty="0"/>
              <a:t> </a:t>
            </a:r>
            <a:r>
              <a:rPr lang="en-US" altLang="ja-JP" sz="2400" dirty="0"/>
              <a:t>financial relationships</a:t>
            </a:r>
            <a:r>
              <a:rPr lang="ja-JP" altLang="en-US" sz="2400" dirty="0"/>
              <a:t> </a:t>
            </a:r>
            <a:r>
              <a:rPr lang="en-US" altLang="ja-JP" sz="2400" dirty="0"/>
              <a:t>to</a:t>
            </a:r>
            <a:r>
              <a:rPr lang="ja-JP" altLang="en-US" sz="2400" dirty="0"/>
              <a:t> </a:t>
            </a:r>
            <a:r>
              <a:rPr lang="en-US" altLang="ja-JP" sz="2400" dirty="0"/>
              <a:t>disclose.</a:t>
            </a:r>
            <a:endParaRPr lang="ja-JP" altLang="en-US" sz="24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F3D9356-649E-D8BA-6943-861005C5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JSGC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en-US" altLang="ja-JP" sz="3600" dirty="0">
                <a:solidFill>
                  <a:schemeClr val="tx1"/>
                </a:solidFill>
              </a:rPr>
              <a:t>Disclosure Information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b="1" dirty="0">
                <a:solidFill>
                  <a:schemeClr val="tx1"/>
                </a:solidFill>
                <a:latin typeface="+mn-lt"/>
              </a:rPr>
              <a:t>Principal Researcher</a:t>
            </a:r>
            <a:br>
              <a:rPr lang="en-US" altLang="ja-JP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&lt;Name of  the Speaker&gt;</a:t>
            </a:r>
            <a:endParaRPr lang="ja-JP" altLang="en-US" sz="3600" b="0" dirty="0">
              <a:solidFill>
                <a:schemeClr val="tx1"/>
              </a:solidFill>
            </a:endParaRPr>
          </a:p>
        </p:txBody>
      </p:sp>
      <p:pic>
        <p:nvPicPr>
          <p:cNvPr id="9220" name="図 4">
            <a:extLst>
              <a:ext uri="{FF2B5EF4-FFF2-40B4-BE49-F238E27FC236}">
                <a16:creationId xmlns:a16="http://schemas.microsoft.com/office/drawing/2014/main" id="{45AEE6BA-EAC6-241D-F126-38B8AFE24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73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7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3">
            <a:extLst>
              <a:ext uri="{FF2B5EF4-FFF2-40B4-BE49-F238E27FC236}">
                <a16:creationId xmlns:a16="http://schemas.microsoft.com/office/drawing/2014/main" id="{E623A7F7-0FB6-CE30-416D-A900EF6A6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435975" cy="4373562"/>
          </a:xfrm>
        </p:spPr>
        <p:txBody>
          <a:bodyPr/>
          <a:lstStyle/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I have the following financial relationships to disclose.</a:t>
            </a:r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dirty="0"/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dirty="0"/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Leadership position/advisory </a:t>
            </a:r>
            <a:r>
              <a:rPr lang="en-US" altLang="ja-JP" sz="2400" dirty="0" err="1"/>
              <a:t>rolefor</a:t>
            </a:r>
            <a:r>
              <a:rPr lang="en-US" altLang="ja-JP" sz="2400" dirty="0"/>
              <a:t>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Stockholder in: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Patents  and royalties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Honoraria</a:t>
            </a:r>
            <a:r>
              <a:rPr lang="ja-JP" altLang="en-US" sz="2400" dirty="0"/>
              <a:t>（</a:t>
            </a:r>
            <a:r>
              <a:rPr lang="en-US" altLang="ja-JP" sz="2400" dirty="0"/>
              <a:t>lecture fee)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Honoraria(manuscript fee)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Grant/Research funding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Other remuneration from:</a:t>
            </a:r>
            <a:endParaRPr lang="ja-JP" altLang="en-US" sz="24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F3D9356-649E-D8BA-6943-861005C5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JSGC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en-US" altLang="ja-JP" sz="3600" dirty="0">
                <a:solidFill>
                  <a:schemeClr val="tx1"/>
                </a:solidFill>
              </a:rPr>
              <a:t>Disclosure Information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b="1" dirty="0">
                <a:solidFill>
                  <a:schemeClr val="tx1"/>
                </a:solidFill>
                <a:latin typeface="+mn-lt"/>
              </a:rPr>
              <a:t>Lead Presenter</a:t>
            </a:r>
            <a:br>
              <a:rPr lang="en-US" altLang="ja-JP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&lt;Name of  the Speaker&gt;</a:t>
            </a:r>
            <a:endParaRPr lang="ja-JP" altLang="en-US" sz="3600" b="0" dirty="0">
              <a:solidFill>
                <a:schemeClr val="tx1"/>
              </a:solidFill>
            </a:endParaRPr>
          </a:p>
        </p:txBody>
      </p:sp>
      <p:pic>
        <p:nvPicPr>
          <p:cNvPr id="9220" name="図 4">
            <a:extLst>
              <a:ext uri="{FF2B5EF4-FFF2-40B4-BE49-F238E27FC236}">
                <a16:creationId xmlns:a16="http://schemas.microsoft.com/office/drawing/2014/main" id="{45AEE6BA-EAC6-241D-F126-38B8AFE24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73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66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ー 3">
            <a:extLst>
              <a:ext uri="{FF2B5EF4-FFF2-40B4-BE49-F238E27FC236}">
                <a16:creationId xmlns:a16="http://schemas.microsoft.com/office/drawing/2014/main" id="{E623A7F7-0FB6-CE30-416D-A900EF6A6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435975" cy="4373562"/>
          </a:xfrm>
        </p:spPr>
        <p:txBody>
          <a:bodyPr/>
          <a:lstStyle/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I have the following financial relationships to disclose.</a:t>
            </a:r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dirty="0"/>
          </a:p>
          <a:p>
            <a:pPr marL="107950" indent="0">
              <a:buFont typeface="Wingdings 3" panose="05040102010807070707" pitchFamily="18" charset="2"/>
              <a:buNone/>
            </a:pPr>
            <a:endParaRPr lang="en-US" altLang="ja-JP" sz="1000" dirty="0"/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Leadership position/advisory </a:t>
            </a:r>
            <a:r>
              <a:rPr lang="en-US" altLang="ja-JP" sz="2400" dirty="0" err="1"/>
              <a:t>rolefor</a:t>
            </a:r>
            <a:r>
              <a:rPr lang="en-US" altLang="ja-JP" sz="2400" dirty="0"/>
              <a:t>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Stockholder in: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Patents  and royalties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Honoraria</a:t>
            </a:r>
            <a:r>
              <a:rPr lang="ja-JP" altLang="en-US" sz="2400" dirty="0"/>
              <a:t>（</a:t>
            </a:r>
            <a:r>
              <a:rPr lang="en-US" altLang="ja-JP" sz="2400" dirty="0"/>
              <a:t>lecture fee)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Honoraria(manuscript fee) from: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Grant/Research funding from: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en-US" altLang="ja-JP" sz="2400" dirty="0"/>
              <a:t>Other remuneration from:</a:t>
            </a:r>
            <a:endParaRPr lang="ja-JP" altLang="en-US" sz="24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F3D9356-649E-D8BA-6943-861005C5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JSGC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en-US" altLang="ja-JP" sz="3600" dirty="0">
                <a:solidFill>
                  <a:schemeClr val="tx1"/>
                </a:solidFill>
              </a:rPr>
              <a:t>Disclosure Information</a:t>
            </a:r>
            <a:br>
              <a:rPr lang="ja-JP" altLang="en-US" sz="3600" dirty="0">
                <a:solidFill>
                  <a:schemeClr val="tx1"/>
                </a:solidFill>
              </a:rPr>
            </a:br>
            <a:r>
              <a:rPr lang="en-US" altLang="ja-JP" sz="3600" b="1" dirty="0">
                <a:solidFill>
                  <a:schemeClr val="tx1"/>
                </a:solidFill>
                <a:latin typeface="+mn-lt"/>
              </a:rPr>
              <a:t>Principal Researcher</a:t>
            </a:r>
            <a:br>
              <a:rPr lang="en-US" altLang="ja-JP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&lt;Name of  the Speaker&gt;</a:t>
            </a:r>
            <a:endParaRPr lang="ja-JP" altLang="en-US" sz="3600" b="0" dirty="0">
              <a:solidFill>
                <a:schemeClr val="tx1"/>
              </a:solidFill>
            </a:endParaRPr>
          </a:p>
        </p:txBody>
      </p:sp>
      <p:pic>
        <p:nvPicPr>
          <p:cNvPr id="9220" name="図 4">
            <a:extLst>
              <a:ext uri="{FF2B5EF4-FFF2-40B4-BE49-F238E27FC236}">
                <a16:creationId xmlns:a16="http://schemas.microsoft.com/office/drawing/2014/main" id="{45AEE6BA-EAC6-241D-F126-38B8AFE24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73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2240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b729d625-112f-41e4-b7ac-de05b24f9dd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ビジネス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170</Words>
  <Application>Microsoft Office PowerPoint</Application>
  <PresentationFormat>画面に合わせる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Lucida Sans Unicode</vt:lpstr>
      <vt:lpstr>Verdana</vt:lpstr>
      <vt:lpstr>Wingdings 2</vt:lpstr>
      <vt:lpstr>Wingdings 3</vt:lpstr>
      <vt:lpstr>ビジネス</vt:lpstr>
      <vt:lpstr>JSGC COI Disclosure Information Lead Presenter &lt;Name of  the Speaker&gt;</vt:lpstr>
      <vt:lpstr>JSGC COI Disclosure Information Principal Researcher &lt;Name of  the Speaker&gt;</vt:lpstr>
      <vt:lpstr>JSGC COI Disclosure Information Lead Presenter &lt;Name of  the Speaker&gt;</vt:lpstr>
      <vt:lpstr>JSGC COI Disclosure Information Principal Researcher &lt;Name of  the Speaker&gt;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2023-09-14T00:40:10Z</dcterms:created>
  <dcterms:modified xsi:type="dcterms:W3CDTF">2023-09-14T00:40:16Z</dcterms:modified>
</cp:coreProperties>
</file>