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3" d="100"/>
          <a:sy n="93" d="100"/>
        </p:scale>
        <p:origin x="1216" y="64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2023/10/30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2023/10/30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-6875" y="8993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34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回日本消化器癌発生学会総会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81992"/>
              </p:ext>
            </p:extLst>
          </p:nvPr>
        </p:nvGraphicFramePr>
        <p:xfrm>
          <a:off x="56183" y="960239"/>
          <a:ext cx="699946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370-0044 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群馬県高崎市岩押町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番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号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G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メッセ群馬　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F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「２０６」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34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回日本消化器癌発生学会総会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運営本部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TEL:080-4982-0143 ※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会期中のみ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 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16:00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120</Words>
  <Application>Microsoft Office PowerPoint</Application>
  <PresentationFormat>B5 (ISO) 176x250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Yui Masamune</cp:lastModifiedBy>
  <cp:revision>117</cp:revision>
  <cp:lastPrinted>2021-09-17T10:53:59Z</cp:lastPrinted>
  <dcterms:created xsi:type="dcterms:W3CDTF">2011-01-14T11:42:04Z</dcterms:created>
  <dcterms:modified xsi:type="dcterms:W3CDTF">2023-10-30T03:26:28Z</dcterms:modified>
</cp:coreProperties>
</file>