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33"/>
    <a:srgbClr val="FFFF99"/>
    <a:srgbClr val="0066FF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93" d="100"/>
          <a:sy n="93" d="100"/>
        </p:scale>
        <p:origin x="1216" y="64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2023/10/30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2023/10/30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-6875" y="8993"/>
            <a:ext cx="7164388" cy="824483"/>
          </a:xfrm>
          <a:prstGeom prst="rect">
            <a:avLst/>
          </a:prstGeom>
          <a:solidFill>
            <a:srgbClr val="0066FF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zh-CN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34</a:t>
            </a:r>
            <a:r>
              <a:rPr lang="zh-CN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回日本消化器癌発生学会総会</a:t>
            </a:r>
            <a:endParaRPr lang="en-US" altLang="zh-CN" sz="200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送付状</a:t>
            </a: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　掲示用ポスター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81992"/>
              </p:ext>
            </p:extLst>
          </p:nvPr>
        </p:nvGraphicFramePr>
        <p:xfrm>
          <a:off x="56183" y="960239"/>
          <a:ext cx="6999462" cy="4147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9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5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b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／　　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送付先</a:t>
                      </a:r>
                      <a:endParaRPr kumimoji="1" lang="en-US" altLang="ja-JP" sz="13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〒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370-0044 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群馬県高崎市岩押町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番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号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G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メッセ群馬　２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F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「２０６」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34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回日本消化器癌発生学会総会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運営本部　宛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TEL:080-4982-0143 ※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会期中のみ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必着日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23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日（木） 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16:00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着指定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120</Words>
  <Application>Microsoft Office PowerPoint</Application>
  <PresentationFormat>B5 (ISO) 176x250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Yui Masamune</cp:lastModifiedBy>
  <cp:revision>117</cp:revision>
  <cp:lastPrinted>2021-09-17T10:53:59Z</cp:lastPrinted>
  <dcterms:created xsi:type="dcterms:W3CDTF">2011-01-14T11:42:04Z</dcterms:created>
  <dcterms:modified xsi:type="dcterms:W3CDTF">2023-10-30T03:26:28Z</dcterms:modified>
</cp:coreProperties>
</file>