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A4384"/>
    <a:srgbClr val="007931"/>
    <a:srgbClr val="006B4B"/>
    <a:srgbClr val="33CC33"/>
    <a:srgbClr val="FFFFFF"/>
    <a:srgbClr val="FFFF99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1" d="100"/>
          <a:sy n="81" d="100"/>
        </p:scale>
        <p:origin x="1531" y="5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2024/5/13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0A4384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回日本消化器がん検診学会総会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450-0002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愛知県名古屋市中村区名駅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4-38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ウインクあいち（愛知県産業労働センター）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4F 401</a:t>
            </a:r>
            <a:b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回日本消化器がん検診学会総会 運営事務局 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午後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101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〒450-0002　愛知県名古屋市中村区名駅4丁目4-38 ウインクあいち（愛知県産業労働センター）4F 401 第63回日本消化器がん検診学会総会 運営事務局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134</cp:revision>
  <cp:lastPrinted>2019-11-29T07:38:10Z</cp:lastPrinted>
  <dcterms:created xsi:type="dcterms:W3CDTF">2004-05-07T09:59:53Z</dcterms:created>
  <dcterms:modified xsi:type="dcterms:W3CDTF">2024-05-13T03:03:50Z</dcterms:modified>
</cp:coreProperties>
</file>