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A4384"/>
    <a:srgbClr val="007931"/>
    <a:srgbClr val="006B4B"/>
    <a:srgbClr val="33CC33"/>
    <a:srgbClr val="FFFFFF"/>
    <a:srgbClr val="FFFF99"/>
    <a:srgbClr val="66CCFF"/>
    <a:srgbClr val="FF6600"/>
    <a:srgbClr val="FF0066"/>
    <a:srgbClr val="BCB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81" d="100"/>
          <a:sy n="81" d="100"/>
        </p:scale>
        <p:origin x="1531" y="58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2024/5/13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492795" y="320367"/>
            <a:ext cx="9705305" cy="1262941"/>
          </a:xfrm>
          <a:prstGeom prst="rect">
            <a:avLst/>
          </a:prstGeom>
          <a:solidFill>
            <a:srgbClr val="0A4384"/>
          </a:solidFill>
          <a:ln>
            <a:noFill/>
          </a:ln>
          <a:effectLst/>
        </p:spPr>
        <p:txBody>
          <a:bodyPr wrap="square" lIns="89469" tIns="44734" rIns="89469" bIns="44734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63</a:t>
            </a:r>
            <a:r>
              <a:rPr lang="ja-JP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回日本消化器がん検診学会総会</a:t>
            </a:r>
            <a:endParaRPr lang="en-US" altLang="zh-CN" sz="36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ポスター・チラシ送付用荷札</a:t>
            </a:r>
            <a:endParaRPr lang="ja-JP" altLang="en-US" sz="3600" b="0" u="sng" spc="-5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5803900" y="6143918"/>
            <a:ext cx="4409975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143919"/>
            <a:ext cx="5174480" cy="1080000"/>
          </a:xfrm>
          <a:noFill/>
        </p:spPr>
        <p:txBody>
          <a:bodyPr lIns="0" tIns="0" rIns="0" bIns="0" anchor="t"/>
          <a:lstStyle/>
          <a:p>
            <a:pPr algn="l">
              <a:lnSpc>
                <a:spcPct val="11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450-0002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愛知県名古屋市中村区名駅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丁目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4-38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ウインクあいち（愛知県産業労働センター）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4F 401</a:t>
            </a:r>
            <a:b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63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回日本消化器がん検診学会総会 運営事務局 宛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856513" y="6284683"/>
            <a:ext cx="4493987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到着日：</a:t>
            </a:r>
            <a:r>
              <a:rPr lang="en-US" altLang="zh-CN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日（木）</a:t>
            </a:r>
            <a:endParaRPr lang="en-US" altLang="ja-JP" sz="2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午後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</a:t>
            </a:r>
            <a:endParaRPr lang="ja-JP" altLang="en-US" sz="22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101</Words>
  <Application>Microsoft Office PowerPoint</Application>
  <PresentationFormat>ユーザー設定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〒450-0002　愛知県名古屋市中村区名駅4丁目4-38 ウインクあいち（愛知県産業労働センター）4F 401 第63回日本消化器がん検診学会総会 運営事務局 宛 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Hanae Kito</cp:lastModifiedBy>
  <cp:revision>134</cp:revision>
  <cp:lastPrinted>2019-11-29T07:38:10Z</cp:lastPrinted>
  <dcterms:created xsi:type="dcterms:W3CDTF">2004-05-07T09:59:53Z</dcterms:created>
  <dcterms:modified xsi:type="dcterms:W3CDTF">2024-05-13T03:03:50Z</dcterms:modified>
</cp:coreProperties>
</file>