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CCFF"/>
    <a:srgbClr val="CCFF99"/>
    <a:srgbClr val="CCFF66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80" autoAdjust="0"/>
    <p:restoredTop sz="94660"/>
  </p:normalViewPr>
  <p:slideViewPr>
    <p:cSldViewPr>
      <p:cViewPr varScale="1">
        <p:scale>
          <a:sx n="71" d="100"/>
          <a:sy n="71" d="100"/>
        </p:scale>
        <p:origin x="1444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5436096" y="94273"/>
            <a:ext cx="3636000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 </a:t>
            </a:r>
            <a:r>
              <a:rPr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カラーコピー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して全ての荷物に貼付してください。</a:t>
            </a:r>
          </a:p>
        </p:txBody>
      </p:sp>
      <p:graphicFrame>
        <p:nvGraphicFramePr>
          <p:cNvPr id="17444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591737"/>
              </p:ext>
            </p:extLst>
          </p:nvPr>
        </p:nvGraphicFramePr>
        <p:xfrm>
          <a:off x="127380" y="2626130"/>
          <a:ext cx="8815263" cy="3952860"/>
        </p:xfrm>
        <a:graphic>
          <a:graphicData uri="http://schemas.openxmlformats.org/drawingml/2006/table">
            <a:tbl>
              <a:tblPr/>
              <a:tblGrid>
                <a:gridCol w="156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00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0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学会名</a:t>
                      </a:r>
                    </a:p>
                  </a:txBody>
                  <a:tcPr marL="89998" marR="89998" marT="46768" marB="4676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75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到着日</a:t>
                      </a:r>
                    </a:p>
                  </a:txBody>
                  <a:tcPr marL="89998" marR="89998" marT="46768" marB="4676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日（水</a:t>
                      </a: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PM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必着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2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</a:p>
                  </a:txBody>
                  <a:tcPr marL="89998" marR="89998" marT="46768" marB="4676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577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個口</a:t>
                      </a:r>
                    </a:p>
                  </a:txBody>
                  <a:tcPr marL="89998" marR="89998" marT="46768" marB="4676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／　　　　　　　個口</a:t>
                      </a: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57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内容物</a:t>
                      </a:r>
                    </a:p>
                  </a:txBody>
                  <a:tcPr marL="89998" marR="89998" marT="46768" marB="4676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127380" y="1215275"/>
            <a:ext cx="899490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2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65</a:t>
            </a:r>
            <a:r>
              <a:rPr lang="ja-JP" altLang="en-US" sz="2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回日本産科婦人科内視鏡学会学術講演会</a:t>
            </a:r>
            <a:endParaRPr lang="en-US" altLang="ja-JP" sz="2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アジア婦人科ロボット手術学会　２０２５年次会議</a:t>
            </a:r>
            <a:endParaRPr lang="en-US" altLang="ja-JP" sz="2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6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インフォメーション　ポスター</a:t>
            </a:r>
            <a:endParaRPr lang="ja-JP" altLang="en-US" sz="2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79" name="Text Box 87"/>
          <p:cNvSpPr txBox="1">
            <a:spLocks noChangeArrowheads="1"/>
          </p:cNvSpPr>
          <p:nvPr/>
        </p:nvSpPr>
        <p:spPr bwMode="auto">
          <a:xfrm>
            <a:off x="5457148" y="663746"/>
            <a:ext cx="3636000" cy="584775"/>
          </a:xfrm>
          <a:prstGeom prst="rect">
            <a:avLst/>
          </a:prstGeom>
          <a:solidFill>
            <a:srgbClr val="FF00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インフォメーション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98248" y="77723"/>
            <a:ext cx="5256000" cy="11695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r>
              <a:rPr lang="ja-JP" altLang="en-US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８９０－８５８６　鹿児島県鹿児島市新照院町</a:t>
            </a:r>
            <a:r>
              <a:rPr lang="en-US" altLang="ja-JP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41</a:t>
            </a:r>
            <a:r>
              <a:rPr lang="ja-JP" altLang="en-US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番</a:t>
            </a:r>
            <a:r>
              <a:rPr lang="en-US" altLang="ja-JP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号</a:t>
            </a:r>
            <a:endParaRPr lang="en-US" altLang="zh-TW" sz="1400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JSGOE</a:t>
            </a:r>
            <a:r>
              <a:rPr lang="ja-JP" altLang="en-US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&amp;</a:t>
            </a:r>
            <a:r>
              <a:rPr lang="ja-JP" altLang="en-US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ASGRS 2025</a:t>
            </a:r>
            <a:r>
              <a:rPr lang="ja-JP" altLang="en-US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400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城山ホテル鹿児島　４</a:t>
            </a:r>
            <a:r>
              <a:rPr lang="en-US" altLang="ja-JP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</a:t>
            </a:r>
            <a:r>
              <a:rPr lang="ja-JP" altLang="en-US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エメラルド　ホワイエ</a:t>
            </a:r>
            <a:endParaRPr lang="en-US" altLang="ja-JP" sz="1400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仮設総合案内　（コングレ）　宛</a:t>
            </a:r>
            <a:endParaRPr lang="en-US" altLang="ja-JP" sz="1400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ja-JP" altLang="en-US" sz="14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０９９－２２４－２２１１</a:t>
            </a:r>
            <a:endParaRPr kumimoji="1" lang="en-US" altLang="ja-JP" sz="1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88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BIZ UDPゴシック</vt:lpstr>
      <vt:lpstr>Meiryo UI</vt:lpstr>
      <vt:lpstr>Arial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第1回アジア太平洋肝臓膵臓胆道学会</dc:title>
  <dc:creator>Masaru Honda</dc:creator>
  <cp:lastModifiedBy>田原 さとみ (Satomi Tahara)</cp:lastModifiedBy>
  <cp:revision>131</cp:revision>
  <cp:lastPrinted>2024-12-20T01:27:55Z</cp:lastPrinted>
  <dcterms:created xsi:type="dcterms:W3CDTF">2007-01-25T08:42:07Z</dcterms:created>
  <dcterms:modified xsi:type="dcterms:W3CDTF">2025-08-07T00:31:51Z</dcterms:modified>
</cp:coreProperties>
</file>