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347939D-34A3-E9E9-AC5A-083AA7B62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46" y="369462"/>
            <a:ext cx="11477907" cy="1588480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The 65th Japan Society of Gynecologic and Obstetric Endoscopy and Minimally Invasive Therapy</a:t>
            </a:r>
          </a:p>
          <a:p>
            <a:pPr algn="ctr">
              <a:lnSpc>
                <a:spcPts val="2900"/>
              </a:lnSpc>
            </a:pPr>
            <a:r>
              <a:rPr kumimoji="0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Asian Society for Gynecologic Robotic Surgery Congress 2025</a:t>
            </a:r>
          </a:p>
          <a:p>
            <a:pPr algn="ctr">
              <a:lnSpc>
                <a:spcPts val="2900"/>
              </a:lnSpc>
            </a:pPr>
            <a:endParaRPr kumimoji="0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900"/>
              </a:lnSpc>
            </a:pPr>
            <a:r>
              <a:rPr kumimoji="0"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Conflict of Interest Disclosure (No Conflict)</a:t>
            </a:r>
            <a:endParaRPr kumimoji="0"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848D12-3E5E-A860-0060-9CA02B81E4CE}"/>
              </a:ext>
            </a:extLst>
          </p:cNvPr>
          <p:cNvSpPr txBox="1">
            <a:spLocks noChangeArrowheads="1"/>
          </p:cNvSpPr>
          <p:nvPr/>
        </p:nvSpPr>
        <p:spPr>
          <a:xfrm>
            <a:off x="1137736" y="2285088"/>
            <a:ext cx="9916527" cy="2512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US" altLang="ja-JP" sz="13500" dirty="0">
                <a:latin typeface="Arial"/>
              </a:rPr>
              <a:t>I have no financial relationships or affiliations with any companies or organizations to disclose in relation to this presentation.</a:t>
            </a:r>
            <a:endParaRPr kumimoji="0" lang="en-US" altLang="ja-JP" sz="9600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03BBCE-35D8-1753-8F86-85EF543A4C3A}"/>
              </a:ext>
            </a:extLst>
          </p:cNvPr>
          <p:cNvSpPr txBox="1"/>
          <p:nvPr/>
        </p:nvSpPr>
        <p:spPr>
          <a:xfrm>
            <a:off x="5435029" y="5681610"/>
            <a:ext cx="6298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Affiliation/Name</a:t>
            </a: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1ECFAFA4-F01A-AEE9-C8CF-0B65FE348078}"/>
              </a:ext>
            </a:extLst>
          </p:cNvPr>
          <p:cNvSpPr txBox="1">
            <a:spLocks noChangeArrowheads="1"/>
          </p:cNvSpPr>
          <p:nvPr/>
        </p:nvSpPr>
        <p:spPr>
          <a:xfrm>
            <a:off x="738916" y="1889254"/>
            <a:ext cx="11507637" cy="43059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2AD4745-986C-42AB-44D8-9A712D5FB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46" y="369462"/>
            <a:ext cx="11477907" cy="1316310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600"/>
              </a:lnSpc>
            </a:pPr>
            <a:r>
              <a:rPr kumimoji="0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The 65th Japan Society of Gynecologic and Obstetric Endoscopy and Minimally Invasive Therapy</a:t>
            </a:r>
          </a:p>
          <a:p>
            <a:pPr algn="ctr">
              <a:lnSpc>
                <a:spcPts val="2600"/>
              </a:lnSpc>
            </a:pPr>
            <a:r>
              <a:rPr kumimoji="0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Asian Society for Gynecologic Robotic Surgery Congress 2025</a:t>
            </a:r>
          </a:p>
          <a:p>
            <a:pPr algn="ctr">
              <a:lnSpc>
                <a:spcPts val="1700"/>
              </a:lnSpc>
            </a:pPr>
            <a:endParaRPr kumimoji="0" lang="en-US" altLang="ja-JP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700"/>
              </a:lnSpc>
            </a:pPr>
            <a:r>
              <a:rPr kumimoji="0"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Conflict of Interest Disclosure (With Conflicts)</a:t>
            </a:r>
            <a:endParaRPr kumimoji="0"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446EED5-B178-279B-3C9A-ECD263A8145F}"/>
              </a:ext>
            </a:extLst>
          </p:cNvPr>
          <p:cNvSpPr txBox="1"/>
          <p:nvPr/>
        </p:nvSpPr>
        <p:spPr>
          <a:xfrm>
            <a:off x="631371" y="2660942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r>
              <a:rPr sz="2000" b="0" dirty="0">
                <a:latin typeface="Arial"/>
              </a:rPr>
              <a:t>2. Stock ownership/profit: Yes (Name of company/organization) / No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0A701D91-CD31-0BDD-8333-C0A36D957AD8}"/>
              </a:ext>
            </a:extLst>
          </p:cNvPr>
          <p:cNvSpPr txBox="1"/>
          <p:nvPr/>
        </p:nvSpPr>
        <p:spPr>
          <a:xfrm>
            <a:off x="631371" y="3114232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r>
              <a:rPr sz="2000" b="0" dirty="0">
                <a:latin typeface="Arial"/>
              </a:rPr>
              <a:t>3. Patent royalties: Yes / No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8478869-3ED9-27DE-E589-C16849407DC5}"/>
              </a:ext>
            </a:extLst>
          </p:cNvPr>
          <p:cNvSpPr txBox="1"/>
          <p:nvPr/>
        </p:nvSpPr>
        <p:spPr>
          <a:xfrm>
            <a:off x="631371" y="3575342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r>
              <a:rPr sz="2000" b="0">
                <a:latin typeface="Arial"/>
              </a:rPr>
              <a:t>4. Honoraria (e.g., lecture fees): Yes (Name of company/organization) / 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A136C3-ED52-976B-1471-495AC26C145B}"/>
              </a:ext>
            </a:extLst>
          </p:cNvPr>
          <p:cNvSpPr txBox="1"/>
          <p:nvPr/>
        </p:nvSpPr>
        <p:spPr>
          <a:xfrm>
            <a:off x="631371" y="4032541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r>
              <a:rPr sz="2000" b="0" dirty="0">
                <a:latin typeface="Arial"/>
              </a:rPr>
              <a:t>5. Manuscript fees: Yes (Name of company/organization) / No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6CD144-5EC9-4E9B-9148-EE57BCCB7D30}"/>
              </a:ext>
            </a:extLst>
          </p:cNvPr>
          <p:cNvSpPr txBox="1"/>
          <p:nvPr/>
        </p:nvSpPr>
        <p:spPr>
          <a:xfrm>
            <a:off x="631371" y="4489742"/>
            <a:ext cx="8714950" cy="67710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ja-JP" altLang="en-US" dirty="0"/>
          </a:p>
          <a:p>
            <a:r>
              <a:rPr lang="en-US" altLang="ja-JP" sz="2000" b="0" dirty="0">
                <a:latin typeface="Arial"/>
              </a:rPr>
              <a:t>6.</a:t>
            </a:r>
            <a:r>
              <a:rPr lang="ja-JP" altLang="en-US" sz="2000" b="0" dirty="0">
                <a:latin typeface="Arial"/>
              </a:rPr>
              <a:t> </a:t>
            </a:r>
            <a:r>
              <a:rPr sz="2000" b="0" dirty="0">
                <a:latin typeface="Arial"/>
              </a:rPr>
              <a:t>Research funding or donation: Yes (Name of company/organization) / No</a:t>
            </a:r>
            <a:endParaRPr lang="en-US" sz="2000" b="0" dirty="0">
              <a:latin typeface="Arial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83752F78-0FB8-33D2-E458-5FBD7D0E3A5F}"/>
              </a:ext>
            </a:extLst>
          </p:cNvPr>
          <p:cNvSpPr txBox="1"/>
          <p:nvPr/>
        </p:nvSpPr>
        <p:spPr>
          <a:xfrm>
            <a:off x="631371" y="2233067"/>
            <a:ext cx="8267904" cy="67710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en-US" dirty="0"/>
          </a:p>
          <a:p>
            <a:r>
              <a:rPr sz="2000" b="0" dirty="0">
                <a:latin typeface="Arial"/>
              </a:rPr>
              <a:t>1. Position as officer/advisor: Yes (Name of company/organization) / No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9B6384E-785D-5374-B44B-E2A449029639}"/>
              </a:ext>
            </a:extLst>
          </p:cNvPr>
          <p:cNvSpPr txBox="1"/>
          <p:nvPr/>
        </p:nvSpPr>
        <p:spPr>
          <a:xfrm>
            <a:off x="5358413" y="5821640"/>
            <a:ext cx="6298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Affiliation/Name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3C1DBD-4B08-57A2-CDC8-B9BCAA540404}"/>
              </a:ext>
            </a:extLst>
          </p:cNvPr>
          <p:cNvSpPr txBox="1"/>
          <p:nvPr/>
        </p:nvSpPr>
        <p:spPr>
          <a:xfrm>
            <a:off x="1740401" y="1949371"/>
            <a:ext cx="8517277" cy="328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6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 have the following financial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380342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31e9bd9-fbbb-48d8-b3c8-808eda797a0d}" enabled="0" method="" siteId="{131e9bd9-fbbb-48d8-b3c8-808eda797a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189</Words>
  <Application>Microsoft Office PowerPoint</Application>
  <PresentationFormat>ワイド画面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與田 砂登美 (Satomi Yoda)</cp:lastModifiedBy>
  <cp:revision>5</cp:revision>
  <dcterms:created xsi:type="dcterms:W3CDTF">2023-05-11T06:14:19Z</dcterms:created>
  <dcterms:modified xsi:type="dcterms:W3CDTF">2025-08-04T01:13:06Z</dcterms:modified>
</cp:coreProperties>
</file>