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3E673-A029-50A5-5A45-7C8497279A7A}" v="17" dt="2025-06-27T02:08:23.166"/>
    <p1510:client id="{49EDAB55-A982-4149-A50B-7066B1A9AEED}" v="1" dt="2025-06-27T02:12:20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D886F-C89F-934A-8BAD-A222BFE71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4A76B2-6E3D-AB55-B78A-459C96708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5ECD5-E91A-CE60-9023-89C2A6AF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0C1A0-B319-0905-D4C3-C50BC18F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D9E05-7319-EF6D-033D-DD805485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2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50D486-0CD1-63F4-71B5-E02664EE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4FC924-851E-3D66-588F-5C5007E85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83E4F6-1176-405F-6981-09667296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4554D-987C-685F-78AF-E537C7E4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16520-694E-D27F-47D1-CC53B063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77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EFD83E-4FE4-FE9B-4EBD-DF76CF376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30B83C-E7B6-C0D0-CE4B-6077D9ED8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0A8D54-2A70-280A-141E-D2E061DA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2E355D-3EC8-67F8-2FF1-4EA11303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0C17FE-B877-EE6B-B9E4-6F26062D3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3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CAE61-A71E-A211-1EEC-E0471A8B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C4C4AD-B6EA-B7AF-5EF3-A5A8E2BF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9477BF-6F23-DBBA-06C1-F8D1442E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F070F0-2272-7655-F892-62E6D798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61A147-5237-C742-F36E-EE7FC672D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33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04F14-FA6A-BE1C-04F4-55A562B34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98E57B-C982-DACF-45CB-6BBEE342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EC796-DE56-718C-E3F7-77280F57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2D38A-AF10-8F8F-BE83-6075FB83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58829-28E3-C646-F4C4-78D6FADC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6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06B2F-87EF-7DC3-6662-DD9B4C4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336BB2-2FEF-255D-5B1E-3EF7068FD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C9B24C-BEF7-729C-34D3-11FD3A558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8EE3E-8FA2-6C06-891A-6D71BA68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A3D3DF-79FB-7D91-5276-536265AC6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157EC-BE35-8077-7E9C-0A6008CC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0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3A130-0201-F63E-CA8C-547E9CD9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84B069-A2A0-B60E-315B-14A1641F3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31602B-6F4E-6E01-8207-C72F33DDC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ED91C-0998-3C0C-59B5-B78F5475D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301669-D831-E39E-E351-D14B7303B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11D689-98E5-7A21-D4D3-9BDA0609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54011C-158E-45DF-A541-84C574C6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DEB4F3-1B13-B16B-D0A9-C5C41949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34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61377-0C63-834F-7527-F2202943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899906-B941-5859-FAE0-48806B5B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ECA013-E804-1EF1-1E42-D3AFB5BE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52886F-2469-260F-8D63-35E8EBA1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55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6B603B-9D56-4608-B13C-52F14295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532A14-E5E3-375F-F604-F27B2C92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8949C7-6CC6-9E43-8D02-B15629B3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88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E6A82-F58E-79E7-E611-38B30A6F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A7B5D3-C4FE-9E66-3834-C356EC90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A53D08-16B2-FE98-4FE7-83A8340D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170191-2B16-A1E6-4EDE-000750F8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F03A3-F5F2-EA81-69CF-DFE6CD7C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492AFF-00E7-E42A-03E9-BF9F7CD5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5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69D2C-25C0-4B7E-FC45-1DFF202E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1DA2F7-6F27-64AE-E6C3-29158F28C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645596-D99C-447A-7FA2-E6A3FB5CD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ACC6A2-4B23-25DD-0951-11263035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DC2F5-8ED4-746D-5D09-335B4812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59A0D2-055E-86ED-FAEA-3F10E1EC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74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27F4C2-9EAD-8328-857F-9133C343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F0ECE8-0199-C4D9-35A7-69DA4C295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0F1303-4CE6-42E1-708D-C40B11555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5E2EB-0AEF-4D12-9CE3-A20BBF1EDF81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20073-4482-9431-AB4E-464316B8C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6A795-7CF4-DD87-F826-DEB0B1FC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2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8A965E6D-923C-EE67-48C5-6174F6A1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19" y="542245"/>
            <a:ext cx="11357138" cy="1392691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3200"/>
              <a:t>第</a:t>
            </a:r>
            <a:r>
              <a:rPr lang="en-US" altLang="ja-JP" sz="3200"/>
              <a:t>65</a:t>
            </a:r>
            <a:r>
              <a:rPr lang="ja-JP" altLang="en-US" sz="3200"/>
              <a:t>回日本産科婦人科内視鏡学会学術講演会</a:t>
            </a:r>
            <a:br>
              <a:rPr kumimoji="0" lang="en-US" altLang="ja-JP" sz="4800" b="1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>
                <a:latin typeface="ＦＡ 丸ゴシックＭ" pitchFamily="49" charset="-128"/>
                <a:ea typeface="ＦＡ 丸ゴシックＭ" pitchFamily="49" charset="-128"/>
              </a:rPr>
              <a:t>利益相反の開示（利益相反あり）</a:t>
            </a:r>
            <a:endParaRPr kumimoji="0" lang="en-US" altLang="ja-JP" sz="2800" b="1">
              <a:latin typeface="ＦＡ 丸ゴシックＭ" pitchFamily="49" charset="-128"/>
              <a:ea typeface="ＦＡ 丸ゴシックＭ" pitchFamily="49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ECFAFA4-F01A-AEE9-C8CF-0B65FE348078}"/>
              </a:ext>
            </a:extLst>
          </p:cNvPr>
          <p:cNvSpPr txBox="1">
            <a:spLocks noChangeArrowheads="1"/>
          </p:cNvSpPr>
          <p:nvPr/>
        </p:nvSpPr>
        <p:spPr>
          <a:xfrm>
            <a:off x="417919" y="2156498"/>
            <a:ext cx="11507637" cy="43059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  <a:tabLst>
                <a:tab pos="5556250" algn="l"/>
              </a:tabLst>
            </a:pPr>
            <a:r>
              <a:rPr lang="ja-JP" altLang="en-US" sz="2400" b="1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演題発表に関連し、開示すべき利益相反関係にある企業などとして、</a:t>
            </a:r>
          </a:p>
          <a:p>
            <a:pPr>
              <a:buFontTx/>
              <a:buNone/>
              <a:tabLst>
                <a:tab pos="5556250" algn="l"/>
              </a:tabLst>
            </a:pPr>
            <a:r>
              <a:rPr lang="ja-JP" altLang="en-US" sz="1600" b="1">
                <a:latin typeface="ＦＡ 丸ゴシックＭ" pitchFamily="49" charset="-128"/>
                <a:ea typeface="ＦＡ 丸ゴシックＭ" pitchFamily="49" charset="-128"/>
              </a:rPr>
              <a:t>　</a:t>
            </a:r>
            <a:endParaRPr lang="en-US" altLang="ja-JP" sz="1600" b="1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>
                <a:latin typeface="ＦＡ 丸ゴシックＭ" pitchFamily="49" charset="-128"/>
                <a:ea typeface="ＦＡ 丸ゴシックＭ" pitchFamily="49" charset="-128"/>
              </a:rPr>
              <a:t>①　役員・顧問職　　　　　　：有（企業・団体名）　無　</a:t>
            </a:r>
            <a:endParaRPr lang="en-US" altLang="ja-JP" sz="2000" b="1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>
                <a:latin typeface="ＦＡ 丸ゴシックＭ" pitchFamily="49" charset="-128"/>
                <a:ea typeface="ＦＡ 丸ゴシックＭ" pitchFamily="49" charset="-128"/>
              </a:rPr>
              <a:t>②　株の保有・利益　　　　　：有（企業・団体名）　無　</a:t>
            </a:r>
            <a:endParaRPr lang="en-US" altLang="ja-JP" sz="2000" b="1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>
                <a:latin typeface="ＦＡ 丸ゴシックＭ" pitchFamily="49" charset="-128"/>
                <a:ea typeface="ＦＡ 丸ゴシックＭ" pitchFamily="49" charset="-128"/>
              </a:rPr>
              <a:t>③　特許使用料　　　　　　　：有　　　　　　　　　無　</a:t>
            </a:r>
            <a:endParaRPr lang="en-US" altLang="ja-JP" sz="2000" b="1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>
                <a:latin typeface="ＦＡ 丸ゴシックＭ" pitchFamily="49" charset="-128"/>
                <a:ea typeface="ＦＡ 丸ゴシックＭ" pitchFamily="49" charset="-128"/>
              </a:rPr>
              <a:t>④　講演料など　　　　　　　：有</a:t>
            </a:r>
            <a:r>
              <a:rPr lang="ja-JP" altLang="en-US" sz="2000" b="1">
                <a:solidFill>
                  <a:prstClr val="black"/>
                </a:solidFill>
                <a:latin typeface="ＦＡ 丸ゴシックＭ" pitchFamily="49" charset="-128"/>
                <a:ea typeface="ＦＡ 丸ゴシックＭ" pitchFamily="49" charset="-128"/>
              </a:rPr>
              <a:t>（企業・団体名）　</a:t>
            </a:r>
            <a:r>
              <a:rPr lang="ja-JP" altLang="en-US" sz="2000" b="1">
                <a:latin typeface="ＦＡ 丸ゴシックＭ" pitchFamily="49" charset="-128"/>
                <a:ea typeface="ＦＡ 丸ゴシックＭ" pitchFamily="49" charset="-128"/>
              </a:rPr>
              <a:t>無　</a:t>
            </a:r>
            <a:endParaRPr lang="en-US" altLang="ja-JP" sz="2000" b="1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>
                <a:latin typeface="ＦＡ 丸ゴシックＭ" pitchFamily="49" charset="-128"/>
                <a:ea typeface="ＦＡ 丸ゴシックＭ" pitchFamily="49" charset="-128"/>
              </a:rPr>
              <a:t>⑤　原稿料など　　　　　　　：有（企業・団体名）　無　</a:t>
            </a:r>
            <a:endParaRPr lang="en-US" altLang="ja-JP" sz="2000" b="1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>
                <a:latin typeface="ＦＡ 丸ゴシックＭ" pitchFamily="49" charset="-128"/>
                <a:ea typeface="ＦＡ 丸ゴシックＭ" pitchFamily="49" charset="-128"/>
              </a:rPr>
              <a:t>⑥　</a:t>
            </a:r>
            <a:r>
              <a:rPr lang="ja-JP" altLang="ja-JP" sz="2000" b="1">
                <a:latin typeface="ＦＡ 丸ゴシックＭ" pitchFamily="49" charset="-128"/>
                <a:ea typeface="ＦＡ 丸ゴシックＭ" pitchFamily="49" charset="-128"/>
              </a:rPr>
              <a:t>研究費および奨学寄付金</a:t>
            </a:r>
            <a:r>
              <a:rPr lang="ja-JP" altLang="en-US" sz="2000" b="1">
                <a:latin typeface="ＦＡ 丸ゴシックＭ" pitchFamily="49" charset="-128"/>
                <a:ea typeface="ＦＡ 丸ゴシックＭ" pitchFamily="49" charset="-128"/>
              </a:rPr>
              <a:t>　：有（企業・団体名）　無</a:t>
            </a:r>
            <a:endParaRPr lang="en-US" altLang="ja-JP" sz="1600" b="1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buNone/>
              <a:tabLst>
                <a:tab pos="5556250" algn="l"/>
              </a:tabLst>
            </a:pPr>
            <a:r>
              <a:rPr lang="ja-JP" altLang="en-US" sz="1600" b="1">
                <a:latin typeface="ＦＡ 丸ゴシックＭ" pitchFamily="49" charset="-128"/>
                <a:ea typeface="ＦＡ 丸ゴシックＭ"/>
              </a:rPr>
              <a:t>                                                                                                                         上記に相違ない事を報告します。</a:t>
            </a:r>
            <a:endParaRPr lang="en-US" altLang="ja-JP" sz="1600" b="1">
              <a:latin typeface="ＦＡ 丸ゴシックＭ" pitchFamily="49" charset="-128"/>
              <a:ea typeface="ＦＡ 丸ゴシックＭ"/>
            </a:endParaRPr>
          </a:p>
          <a:p>
            <a:pPr algn="ctr">
              <a:buFontTx/>
              <a:buNone/>
              <a:tabLst>
                <a:tab pos="5556250" algn="l"/>
              </a:tabLst>
            </a:pPr>
            <a:endParaRPr lang="en-US" altLang="ja-JP" sz="1600" b="1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kumimoji="0" lang="ja-JP" altLang="en-US" sz="200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000">
              <a:latin typeface="ＦＡ 丸ゴシックＭ" pitchFamily="49" charset="-128"/>
              <a:ea typeface="ＦＡ 丸ゴシックＭ" pitchFamily="49" charset="-128"/>
            </a:endParaRPr>
          </a:p>
          <a:p>
            <a:pPr>
              <a:buFontTx/>
              <a:buNone/>
              <a:tabLst>
                <a:tab pos="5556250" algn="l"/>
              </a:tabLst>
            </a:pPr>
            <a:endParaRPr lang="en-US" altLang="ja-JP" sz="1600" b="1">
              <a:latin typeface="Arial" charset="0"/>
              <a:ea typeface="ＭＳ Ｐゴシック" pitchFamily="50" charset="-128"/>
            </a:endParaRPr>
          </a:p>
          <a:p>
            <a:pPr>
              <a:buFontTx/>
              <a:buNone/>
              <a:tabLst>
                <a:tab pos="5556250" algn="l"/>
              </a:tabLst>
            </a:pPr>
            <a:endParaRPr lang="en-US" altLang="ja-JP" sz="1600" b="1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71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ＦＡ 丸ゴシックＭ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karasuma_635</dc:creator>
  <cp:lastModifiedBy>田原 さとみ (Satomi Tahara)</cp:lastModifiedBy>
  <cp:revision>2</cp:revision>
  <dcterms:created xsi:type="dcterms:W3CDTF">2023-05-11T06:14:19Z</dcterms:created>
  <dcterms:modified xsi:type="dcterms:W3CDTF">2025-06-27T02:12:20Z</dcterms:modified>
</cp:coreProperties>
</file>