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1" r:id="rId2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7" autoAdjust="0"/>
    <p:restoredTop sz="94575" autoAdjust="0"/>
  </p:normalViewPr>
  <p:slideViewPr>
    <p:cSldViewPr snapToGrid="0">
      <p:cViewPr varScale="1">
        <p:scale>
          <a:sx n="103" d="100"/>
          <a:sy n="103" d="100"/>
        </p:scale>
        <p:origin x="874" y="77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424BDB4A-3B8C-CA3F-A84A-BAF27C29599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9344F12A-0FB0-3D68-DDC3-1C52C042BB7D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E2EF6879-9FB0-949A-9539-D984F84FD9E6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2C6E640F-C18F-DCED-B787-9C72EF8F19E1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pPr>
              <a:defRPr/>
            </a:pPr>
            <a:fld id="{62B6B458-35E6-401C-8D15-F2859317A97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09B6DA6F-7906-30A9-10D6-0F8DB1874F8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E845D093-45A7-0518-6038-F12FBE124E53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4524E0C6-5655-8D0B-2AE6-1BFB07D35734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209615A2-8EA0-BA32-79D4-3C2A4A97F670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3AEB099E-2FB1-55C1-4F5E-BA8F87DC4505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F6FA17B7-4B3D-61B4-9835-0894ADC3EBE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pPr>
              <a:defRPr/>
            </a:pPr>
            <a:fld id="{719EA3D2-F789-4492-BE96-5A1417817A9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0891572-936C-3C45-47DE-17C77483459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77512B8-77EC-56E8-8FD7-5C5103B66BB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6DE58EA-E114-06ED-35EF-C87DAF6822E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B627F7-2D27-46F2-9AF0-82EE75D724E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89655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D8F3A9B-9519-DE04-E92C-684064FAED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5FB0F1B-1505-F2F2-2A7E-8DB073097A6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0025C6E-6BA5-9C68-D329-B6E06D1979E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D7D3DF-C39F-47AC-9007-019C48455A5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34128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FDA71EE-5147-3E16-CEDF-B0F000DC3D7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339A84A-76D1-B81E-322E-D42242E97DD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CD14E87-198C-9E5B-8F4C-7B2B83F272C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272E8C-7E88-4AFE-9684-ED8556F40FE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86697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F0BBE67-891A-B95E-6F7F-93C5ACECEA1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A502A59-F29C-69E8-15AB-D3AC3516F6A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D64D0FD-D61B-510B-C279-3685F4A2557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98CC01-65C7-41F3-A9B7-22B6CDD05BF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29655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41F0F66-09C5-488E-8422-573022A1531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E63DEBB-4CC9-57B9-07AE-87EC91B37A3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507C29A-F131-A09B-2B33-28D71B9B6E5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459CF8-38E6-4FD1-869F-91E82AEFF87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30043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9113E07-306B-25FB-522A-0663E0DF18B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722B9B1-DD67-8A0D-C53C-D58AF29CC70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E9C3BDC-0A25-77AE-0971-9633BDE2F9C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8E4C60-3723-4C83-A1B7-45103CB2ED7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64445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89E47462-C9D2-A8DB-1C1B-8523F5EA77F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3D9458BA-A0E4-45D9-9E39-2ACED74E08F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BAF482F1-AB56-E8B6-88C1-18571300A69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460009-2C90-47F3-9945-1FDB8799ACA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193014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80D6599A-8C03-7DDA-11FC-C406A170B9E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B87524BA-22AA-A3B6-0164-C8642ABA1D4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3A6D815-80BA-B06F-F26D-56A560C985E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B84FC7-DFA8-4933-A882-A2E957939BD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95014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530BE56C-DE32-00B8-41E0-1FDA99462C4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673ED2DC-880F-AAA3-794C-27B24AA2EF7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A38AC604-57DB-1F5C-2049-8D8A1B8F5A6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66A206-4035-4A5F-A803-A6DEB148EB4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443255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C9CE5EE-34A6-B968-67EA-4BA8CD853AA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0852611-30EB-EB7E-1CCE-57114A9FA46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CF8D988-9F59-75CE-5870-E251247EDB0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BCCA7C-3F27-434C-8ED1-E45A81273C5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41974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744F212-7753-6C27-FF4E-A07421B7ED4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3DF884F-B8FB-8E5F-C4D0-5CB9B24B69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36DA9FE-61CD-5546-99B1-DF07A9CF6F2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CCC87A-4423-4972-AC67-AF0285F3513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966365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8185E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154DD89-3E08-A86E-5C8E-1A13092FD1A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タイトルの書式設定</a:t>
            </a:r>
            <a:endParaRPr lang="en-US" altLang="ja-JP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7DFBB4A3-33D5-DA2C-2861-437EC408A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テキストの書式設定</a:t>
            </a:r>
            <a:endParaRPr lang="en-US" altLang="ja-JP"/>
          </a:p>
          <a:p>
            <a:pPr lvl="1"/>
            <a:r>
              <a:rPr lang="ja-JP" altLang="en-US"/>
              <a:t>第</a:t>
            </a:r>
            <a:r>
              <a:rPr lang="en-US" altLang="ja-JP"/>
              <a:t> 2 </a:t>
            </a:r>
            <a:r>
              <a:rPr lang="ja-JP" altLang="en-US"/>
              <a:t>レベル</a:t>
            </a:r>
            <a:endParaRPr lang="en-US" altLang="ja-JP"/>
          </a:p>
          <a:p>
            <a:pPr lvl="2"/>
            <a:r>
              <a:rPr lang="ja-JP" altLang="en-US"/>
              <a:t>第</a:t>
            </a:r>
            <a:r>
              <a:rPr lang="en-US" altLang="ja-JP"/>
              <a:t> 3 </a:t>
            </a:r>
            <a:r>
              <a:rPr lang="ja-JP" altLang="en-US"/>
              <a:t>レベル</a:t>
            </a:r>
            <a:endParaRPr lang="en-US" altLang="ja-JP"/>
          </a:p>
          <a:p>
            <a:pPr lvl="3"/>
            <a:r>
              <a:rPr lang="ja-JP" altLang="en-US"/>
              <a:t>第</a:t>
            </a:r>
            <a:r>
              <a:rPr lang="en-US" altLang="ja-JP"/>
              <a:t> 4 </a:t>
            </a:r>
            <a:r>
              <a:rPr lang="ja-JP" altLang="en-US"/>
              <a:t>レベル</a:t>
            </a:r>
            <a:endParaRPr lang="en-US" altLang="ja-JP"/>
          </a:p>
          <a:p>
            <a:pPr lvl="4"/>
            <a:r>
              <a:rPr lang="ja-JP" altLang="en-US"/>
              <a:t>第</a:t>
            </a:r>
            <a:r>
              <a:rPr lang="en-US" altLang="ja-JP"/>
              <a:t> 5 </a:t>
            </a:r>
            <a:r>
              <a:rPr lang="ja-JP" altLang="en-US"/>
              <a:t>レベル</a:t>
            </a:r>
            <a:endParaRPr lang="en-US" altLang="ja-JP"/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EB8264D2-8372-898B-91A1-7323228F0B6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400">
                <a:latin typeface="Times New Roman" pitchFamily="18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2EBC27BD-64B1-B311-1F05-33406219C25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400">
                <a:latin typeface="Times New Roman" pitchFamily="18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908043F3-A779-9EF2-274C-B00297A037C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/>
            </a:lvl1pPr>
          </a:lstStyle>
          <a:p>
            <a:pPr>
              <a:defRPr/>
            </a:pPr>
            <a:fld id="{2B0B16ED-2E31-4C60-820A-86E4FCDB4C7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EA93F76A-F6C8-023B-A32F-7185820A8F0F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455613" y="269875"/>
            <a:ext cx="8237537" cy="1992313"/>
          </a:xfrm>
          <a:prstGeom prst="rect">
            <a:avLst/>
          </a:prstGeom>
          <a:solidFill>
            <a:srgbClr val="000080"/>
          </a:solidFill>
          <a:ln w="9525">
            <a:solidFill>
              <a:srgbClr val="00FFFF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4000" b="1">
                <a:solidFill>
                  <a:schemeClr val="bg1"/>
                </a:solidFill>
                <a:latin typeface="ＭＳ Ｐゴシック" panose="020B0600070205080204" pitchFamily="50" charset="-128"/>
              </a:rPr>
              <a:t>第</a:t>
            </a:r>
            <a:r>
              <a:rPr lang="en-US" altLang="ja-JP" sz="4000" b="1">
                <a:solidFill>
                  <a:schemeClr val="bg1"/>
                </a:solidFill>
                <a:latin typeface="ＭＳ Ｐゴシック" panose="020B0600070205080204" pitchFamily="50" charset="-128"/>
              </a:rPr>
              <a:t>39</a:t>
            </a:r>
            <a:r>
              <a:rPr lang="ja-JP" altLang="en-US" sz="4000" b="1">
                <a:solidFill>
                  <a:schemeClr val="bg1"/>
                </a:solidFill>
                <a:latin typeface="ＭＳ Ｐゴシック" panose="020B0600070205080204" pitchFamily="50" charset="-128"/>
              </a:rPr>
              <a:t>回日本老年泌尿器科学会</a:t>
            </a:r>
            <a:endParaRPr lang="en-US" altLang="ja-JP" sz="4000" b="1">
              <a:solidFill>
                <a:schemeClr val="bg1"/>
              </a:solidFill>
              <a:latin typeface="ＭＳ Ｐゴシック" panose="020B0600070205080204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ja-JP" sz="4000" b="1">
                <a:solidFill>
                  <a:schemeClr val="bg1"/>
                </a:solidFill>
                <a:latin typeface="ＭＳ Ｐゴシック" panose="020B0600070205080204" pitchFamily="50" charset="-128"/>
              </a:rPr>
              <a:t>ＣＯＩ 開示</a:t>
            </a:r>
            <a:br>
              <a:rPr lang="ja-JP" altLang="ja-JP" sz="3600" b="1">
                <a:solidFill>
                  <a:schemeClr val="bg1"/>
                </a:solidFill>
                <a:latin typeface="ＭＳ Ｐゴシック" panose="020B0600070205080204" pitchFamily="50" charset="-128"/>
              </a:rPr>
            </a:br>
            <a:r>
              <a:rPr lang="ja-JP" altLang="ja-JP" sz="1600" b="1">
                <a:solidFill>
                  <a:schemeClr val="bg1"/>
                </a:solidFill>
                <a:latin typeface="ＭＳ Ｐゴシック" panose="020B0600070205080204" pitchFamily="50" charset="-128"/>
              </a:rPr>
              <a:t>　</a:t>
            </a:r>
            <a:br>
              <a:rPr lang="ja-JP" altLang="ja-JP" sz="2400" b="1" i="1">
                <a:solidFill>
                  <a:srgbClr val="FFFF1F"/>
                </a:solidFill>
                <a:latin typeface="ＭＳ Ｐゴシック" panose="020B0600070205080204" pitchFamily="50" charset="-128"/>
              </a:rPr>
            </a:br>
            <a:r>
              <a:rPr lang="ja-JP" altLang="ja-JP" sz="2000" b="1" i="1">
                <a:solidFill>
                  <a:srgbClr val="FFFF1F"/>
                </a:solidFill>
                <a:latin typeface="ＭＳ Ｐゴシック" panose="020B0600070205080204" pitchFamily="50" charset="-128"/>
              </a:rPr>
              <a:t>筆頭発表者名：　○○ ○○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194D3611-8819-6DF7-38B0-51CDDD4C4F35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1776413" y="2755900"/>
            <a:ext cx="6113462" cy="140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ja-JP" sz="2800" b="1">
              <a:solidFill>
                <a:schemeClr val="bg1"/>
              </a:solidFill>
              <a:latin typeface="ＭＳ Ｐゴシック" panose="020B0600070205080204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ja-JP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私は今回の演題に関連して、</a:t>
            </a:r>
            <a:endParaRPr lang="en-US" altLang="ja-JP">
              <a:solidFill>
                <a:schemeClr val="bg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ja-JP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開示すべき</a:t>
            </a:r>
            <a:r>
              <a:rPr lang="en-US" altLang="ja-JP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COI</a:t>
            </a:r>
            <a:r>
              <a:rPr lang="ja-JP" altLang="ja-JP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はありません。</a:t>
            </a:r>
            <a:endParaRPr lang="ja-JP" altLang="ja-JP" b="1">
              <a:solidFill>
                <a:schemeClr val="bg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444</TotalTime>
  <Words>34</Words>
  <Application>Microsoft Office PowerPoint</Application>
  <PresentationFormat>画面に合わせる (16:9)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Times New Roman</vt:lpstr>
      <vt:lpstr>ＭＳ Ｐゴシック</vt:lpstr>
      <vt:lpstr>Arial</vt:lpstr>
      <vt:lpstr>ＭＳ ゴシック</vt:lpstr>
      <vt:lpstr>ヒラギノ角ゴ Pro W3</vt:lpstr>
      <vt:lpstr>Default Design</vt:lpstr>
      <vt:lpstr>PowerPoint プレゼンテーション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Travis Alexander Yano</dc:creator>
  <cp:lastModifiedBy>直井 孝洋 (Takahiro Naoi)</cp:lastModifiedBy>
  <cp:revision>91</cp:revision>
  <cp:lastPrinted>2010-04-28T01:42:11Z</cp:lastPrinted>
  <dcterms:created xsi:type="dcterms:W3CDTF">2000-09-04T17:39:07Z</dcterms:created>
  <dcterms:modified xsi:type="dcterms:W3CDTF">2026-03-05T03:53:53Z</dcterms:modified>
</cp:coreProperties>
</file>