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103" d="100"/>
          <a:sy n="103" d="100"/>
        </p:scale>
        <p:origin x="874" y="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D85BBF0-77ED-6BD3-2E00-18A2F8ACEC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9DE3685-063C-A36C-2E42-2B7333DFAA2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4E2A5686-F200-23F1-3B0B-614315334B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421DEC6-1CB9-A72B-BDFF-887276CDC2B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F3B3648B-E855-400B-9619-EECBB673ADE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4A432E4-94CB-8C2B-C092-DF3EFC67BBE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69BF62D-15DD-9FC2-B756-5A3EF0992B7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B24AA08-2800-CF48-E5E0-7C8012AAE33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091F32D-6111-5B17-42DF-B369BD37D84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DEC23A21-597C-40B4-2CBB-C37161A483D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63D0EFF-119A-92A6-294A-C34A6D4E1A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E3A6EF42-D9BB-40DD-ABA2-B15D4B1BAE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7E73F08E-8D44-AAE7-714E-3ABA710D14D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3C0176FB-BF4E-4631-90B8-4212A8128AEF}" type="slidenum">
              <a:rPr kumimoji="0" lang="en-US" altLang="ja-JP" sz="1200"/>
              <a:pPr algn="r" eaLnBrk="1" hangingPunct="1"/>
              <a:t>1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F35C7327-C00D-8038-C1F7-3835B98DC0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755C5186-D0FF-5148-37FB-5F8B491163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69FBF6-99AA-7C23-95A3-F8F7DF35EA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ADBBE0-F695-02CD-FDDA-0B9FA77C5A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B13EB6-40C5-882B-1431-EC7747046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3CAF4-70DE-40BC-9749-D95E5A9238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208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951B6D-BD0F-C6D7-3FD9-22887454A1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075C05-D337-F2B5-BB80-4420F32134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3CC2B7-06D8-9C2B-30E4-E23F94D981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8D643-99E3-453B-845D-307CF10090C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060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9C6E52-A91D-F49B-4867-EDB2894641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71CE77-CA49-7CD4-E531-39F4769AA9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A65953-9B69-B866-1AF3-BBEE916234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4F71F-AD43-4FE0-A36A-DBB73A0A5A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744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2E2FFFF-8097-F82D-73E1-FF2B19BE57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05FF6B-71B1-D2E3-08B0-F78DD689D5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70456A-1DDE-E72D-D1D6-8315DF6C31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B66F4-688B-4B7C-9E4A-46650B1F7C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6524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348479-CAF3-C9F3-7ABF-6453433711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069803-FF19-BDEA-1B13-7F648EDF5E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FC6335-6619-0DD5-E191-585DA24C24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CCD98-C613-4521-849A-9550FD84F8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4859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97B827-616C-BDE0-9A48-87010683F2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F662E1-4C17-D90D-DF80-FE516D0873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412887-5BFA-042E-980E-E67DF6D710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F6614-48CA-4E1F-B456-AC13193F7A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6694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AD959FD-6E18-72F1-6A37-507CB28A6B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F6ADEB6-1AE6-A162-57EC-AA4DF59C34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D4D15EF-1ACD-9D83-6357-51A9DF7B40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9EDF1-1600-48DF-A047-2B4A2FEE7D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092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260EFB9-E0F7-7BB2-EAE1-92F083414D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5BC5094-5567-F941-CE43-953B3A2A83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7A43C09-10A4-D76D-D763-B4458C8000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C39AC-E03C-4398-BA24-F27D08ACFB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7644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50A3BAD-C2F0-1277-FD33-024FED9195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679CCF1-88E5-7867-DFE2-A2E4098C42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5B3D078-AE05-6F95-2DDE-A8976873C8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C5FBD-5AC9-4900-B0F5-6F8CC6DAE04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25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5E8C2-F7C7-8C08-5B2B-B3FB2E85CD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DDA468-80DE-8212-DD6E-B053EFDF3E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AF0451-FF2D-B9E7-7102-C64AB9896B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06AE1-C088-4A23-BDD5-BA4CC8B465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6960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BB82BF-55C9-0F20-CEDF-C877E17AE3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5B8D82-0F8F-37C4-9EE6-AD75B9E243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67C78B5-FAF5-6DFC-282E-2A10DE36DD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B394D-C6D1-495B-B237-668C2949ACD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124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48A61D4-050A-1A88-450F-A87B6240C0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01C4DA9-5539-FAA2-4677-68C0979E42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3977126-EDD2-E98E-CDDA-18D5077848D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BBDCF57-FDF3-B280-5C14-03126AD7BC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A96DE57-F3D9-ADA6-2BFC-1AB5C8CB975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F0A8E556-DEBA-497B-8CC9-CA4D0D97A4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039F070-9CEB-9EDA-1B82-20BF28FE16A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98425"/>
            <a:ext cx="8575675" cy="1868488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4000" b="1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lang="en-US" altLang="ja-JP" sz="4000" b="1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39</a:t>
            </a:r>
            <a:r>
              <a:rPr lang="ja-JP" altLang="en-US" sz="4000" b="1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回日本老年泌尿器科学会</a:t>
            </a:r>
            <a:br>
              <a:rPr lang="en-US" altLang="ja-JP" sz="4000" b="1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ja-JP" sz="40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ＣＯＩ 開示</a:t>
            </a:r>
            <a:br>
              <a:rPr lang="en-US" altLang="ja-JP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</a:t>
            </a:r>
            <a:r>
              <a:rPr lang="en-US" altLang="ja-JP" sz="2000" b="1" i="1">
                <a:solidFill>
                  <a:srgbClr val="FFFF1F"/>
                </a:solidFill>
                <a:ea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814291A-9334-A037-7AB1-14E5BDD6DCD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2063750"/>
            <a:ext cx="7639050" cy="3127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私の今回の演題に関連して、開示すべき</a:t>
            </a:r>
            <a:r>
              <a:rPr lang="en-US" altLang="ja-JP" sz="20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0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</a:t>
            </a:r>
            <a:endParaRPr lang="en-US" altLang="ja-JP" sz="2000" b="1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以下のとおりです。</a:t>
            </a:r>
            <a:endParaRPr lang="en-US" altLang="ja-JP" sz="2000" b="1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sz="2000" b="1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研究費：</a:t>
            </a:r>
            <a:r>
              <a:rPr lang="en-US" altLang="ja-JP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製薬、ＸＸ薬品工業、</a:t>
            </a:r>
            <a:r>
              <a:rPr lang="en-US" altLang="ja-JP" sz="20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28" charset="-128"/>
              </a:rPr>
              <a:t>□□</a:t>
            </a: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</a:t>
            </a:r>
            <a:endParaRPr lang="en-US" altLang="ja-JP" sz="20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役員・顧問職：</a:t>
            </a:r>
            <a:r>
              <a:rPr lang="en-US" altLang="ja-JP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××</a:t>
            </a: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社</a:t>
            </a:r>
            <a:endParaRPr lang="en-US" altLang="ja-JP" sz="20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株：△△株式会社</a:t>
            </a:r>
            <a:endParaRPr lang="en-US" altLang="ja-JP" sz="20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特許使用料</a:t>
            </a:r>
            <a:endParaRPr lang="en-US" altLang="ja-JP" sz="20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講演料：</a:t>
            </a:r>
            <a:r>
              <a:rPr lang="en-US" altLang="ja-JP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○○</a:t>
            </a: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製薬、ＸＸ薬品、</a:t>
            </a:r>
            <a:endParaRPr lang="en-US" altLang="ja-JP" sz="20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原稿料：△△製薬</a:t>
            </a:r>
            <a:endParaRPr lang="en-US" altLang="ja-JP" sz="20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124" name="テキスト ボックス 3">
            <a:extLst>
              <a:ext uri="{FF2B5EF4-FFF2-40B4-BE49-F238E27FC236}">
                <a16:creationId xmlns:a16="http://schemas.microsoft.com/office/drawing/2014/main" id="{1F628932-4E25-E12F-FD45-EE5E4059A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9638" y="4646613"/>
            <a:ext cx="3295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>
                <a:solidFill>
                  <a:schemeClr val="bg1"/>
                </a:solidFill>
              </a:rPr>
              <a:t>（注：該当するもののみ記載）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95</Words>
  <Application>Microsoft Office PowerPoint</Application>
  <PresentationFormat>画面に合わせる (16:9)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Times New Roman</vt:lpstr>
      <vt:lpstr>ＭＳ Ｐゴシック</vt:lpstr>
      <vt:lpstr>Arial</vt:lpstr>
      <vt:lpstr>ＭＳ ゴシック</vt:lpstr>
      <vt:lpstr>ヒラギノ角ゴ Pro W3</vt:lpstr>
      <vt:lpstr>Default Design</vt:lpstr>
      <vt:lpstr>第39回日本老年泌尿器科学会 ＣＯＩ 開示 　 筆頭発表者名：　○○ 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直井 孝洋 (Takahiro Naoi)</cp:lastModifiedBy>
  <cp:revision>91</cp:revision>
  <cp:lastPrinted>2010-04-28T01:42:11Z</cp:lastPrinted>
  <dcterms:created xsi:type="dcterms:W3CDTF">2000-09-04T17:39:07Z</dcterms:created>
  <dcterms:modified xsi:type="dcterms:W3CDTF">2026-03-05T03:54:26Z</dcterms:modified>
</cp:coreProperties>
</file>