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9832" autoAdjust="0"/>
  </p:normalViewPr>
  <p:slideViewPr>
    <p:cSldViewPr snapToGrid="0">
      <p:cViewPr varScale="1">
        <p:scale>
          <a:sx n="72" d="100"/>
          <a:sy n="72" d="100"/>
        </p:scale>
        <p:origin x="1128" y="48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5411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B22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24194" y="2331468"/>
            <a:ext cx="8427299" cy="4082574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/>
          <a:lstStyle/>
          <a:p>
            <a:pPr marL="182563" indent="-182563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講演に関連し、開示すべき</a:t>
            </a:r>
            <a:r>
              <a:rPr lang="en-US" altLang="ja-JP" sz="1600" kern="0">
                <a:solidFill>
                  <a:schemeClr val="tx1"/>
                </a:solidFill>
                <a:cs typeface="Times New Roman" pitchFamily="18" charset="0"/>
              </a:rPr>
              <a:t>COI 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関係にある企業等として、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① 顧問：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なし	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② 株保有・利益：	なし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3316288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③ 特許使用料：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なし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		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  <a:p>
            <a:pPr marL="182563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④ 講演料：	</a:t>
            </a:r>
            <a:r>
              <a:rPr lang="ja-JP" altLang="en-US" sz="1600" kern="0" dirty="0">
                <a:cs typeface="Times New Roman" pitchFamily="18" charset="0"/>
              </a:rPr>
              <a:t>なし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⑤ 原稿料：	なし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⑥ 受託研究・共同研究費：	○○</a:t>
            </a:r>
            <a:r>
              <a:rPr lang="ja-JP" altLang="en-US" sz="1600" kern="0" dirty="0">
                <a:cs typeface="Times New Roman" pitchFamily="18" charset="0"/>
              </a:rPr>
              <a:t>製薬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⑦ 奨学寄付金：	○○</a:t>
            </a:r>
            <a:r>
              <a:rPr lang="ja-JP" altLang="en-US" sz="1600" kern="0" dirty="0">
                <a:cs typeface="Times New Roman" pitchFamily="18" charset="0"/>
              </a:rPr>
              <a:t>製薬 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lang="en-US" altLang="ja-JP" sz="1600" kern="0" dirty="0">
                <a:cs typeface="Times New Roman" pitchFamily="18" charset="0"/>
              </a:rPr>
              <a:t> 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⑧ 寄附講座所属：	</a:t>
            </a:r>
            <a:r>
              <a:rPr lang="ja-JP" altLang="en-US" sz="1600" kern="0" dirty="0">
                <a:cs typeface="Times New Roman" pitchFamily="18" charset="0"/>
              </a:rPr>
              <a:t>あり（○○製薬）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⑨ 贈答品などの報酬：	なし</a:t>
            </a:r>
            <a:endParaRPr kumimoji="1" lang="en-US" altLang="ja-JP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668903" y="352587"/>
            <a:ext cx="7806193" cy="1082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pPr lvl="0" algn="ctr"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日本</a:t>
            </a:r>
            <a:r>
              <a:rPr lang="ja-JP" altLang="en-US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肝臓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学会　</a:t>
            </a:r>
            <a:b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en-US" altLang="ja-JP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開示</a:t>
            </a:r>
            <a:b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D557246-E7E4-1D4A-3D17-35921E25747E}"/>
              </a:ext>
            </a:extLst>
          </p:cNvPr>
          <p:cNvSpPr/>
          <p:nvPr/>
        </p:nvSpPr>
        <p:spPr bwMode="auto">
          <a:xfrm>
            <a:off x="4003117" y="3637967"/>
            <a:ext cx="3554083" cy="381943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400" kern="0" dirty="0">
                <a:cs typeface="Times New Roman" pitchFamily="18" charset="0"/>
              </a:rPr>
              <a:t>←開示すべき内容がある項目のみ記載</a:t>
            </a:r>
            <a:endParaRPr kumimoji="1" lang="ja-JP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0AAEF21-948A-8D0B-97CD-DA2628602C8A}"/>
              </a:ext>
            </a:extLst>
          </p:cNvPr>
          <p:cNvSpPr txBox="1"/>
          <p:nvPr/>
        </p:nvSpPr>
        <p:spPr>
          <a:xfrm>
            <a:off x="1054764" y="1262720"/>
            <a:ext cx="7034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24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発表者名：</a:t>
            </a:r>
            <a:r>
              <a:rPr lang="ja-JP" altLang="en-US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●● ●●、 ●● ●●、 ●● ●●、</a:t>
            </a:r>
            <a:br>
              <a:rPr lang="en-US" altLang="ja-JP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</a:br>
            <a:r>
              <a:rPr lang="en-US" altLang="ja-JP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	</a:t>
            </a:r>
            <a:r>
              <a:rPr lang="ja-JP" altLang="en-US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　　●● ●●、 ●● ●●、</a:t>
            </a:r>
            <a:endParaRPr lang="en-US" altLang="ja-JP" sz="2400" kern="0" dirty="0">
              <a:solidFill>
                <a:schemeClr val="accent6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33013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139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PowerPoint プレゼンテーション</vt:lpstr>
    </vt:vector>
  </TitlesOfParts>
  <Company>埼玉医科大学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持田　智</dc:creator>
  <cp:lastModifiedBy>渡辺 遥斗 (Haruto Watanabe)</cp:lastModifiedBy>
  <cp:revision>2285</cp:revision>
  <dcterms:created xsi:type="dcterms:W3CDTF">2002-09-01T22:01:39Z</dcterms:created>
  <dcterms:modified xsi:type="dcterms:W3CDTF">2026-02-26T10:16:18Z</dcterms:modified>
</cp:coreProperties>
</file>