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74" d="100"/>
          <a:sy n="74" d="100"/>
        </p:scale>
        <p:origin x="1068" y="56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669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66005" y="3308464"/>
            <a:ext cx="8427299" cy="279307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/>
          <a:lstStyle/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br>
              <a:rPr lang="en-US" altLang="ja-JP" sz="2800" kern="0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ja-JP" altLang="en-US" sz="2800" kern="0" dirty="0">
                <a:solidFill>
                  <a:schemeClr val="tx1"/>
                </a:solidFill>
                <a:cs typeface="Times New Roman" pitchFamily="18" charset="0"/>
              </a:rPr>
              <a:t>演題発表に関連し、開示すべき</a:t>
            </a:r>
            <a:endParaRPr lang="en-US" altLang="ja-JP" sz="28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関係にある企業などはありません。</a:t>
            </a: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698406-E7BF-6B09-000D-DA8BE1F11884}"/>
              </a:ext>
            </a:extLst>
          </p:cNvPr>
          <p:cNvSpPr txBox="1">
            <a:spLocks noChangeArrowheads="1"/>
          </p:cNvSpPr>
          <p:nvPr/>
        </p:nvSpPr>
        <p:spPr>
          <a:xfrm>
            <a:off x="576557" y="443958"/>
            <a:ext cx="7806193" cy="1082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/>
          <a:p>
            <a:pPr lvl="0" algn="ctr"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b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b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C6AB64-3DBC-0C20-0979-3822378968AC}"/>
              </a:ext>
            </a:extLst>
          </p:cNvPr>
          <p:cNvSpPr txBox="1"/>
          <p:nvPr/>
        </p:nvSpPr>
        <p:spPr>
          <a:xfrm>
            <a:off x="1354363" y="1526942"/>
            <a:ext cx="7034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発表者名：</a:t>
            </a:r>
            <a:r>
              <a:rPr lang="ja-JP" altLang="en-US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●● ●●、 ●● ●●、 ●● ●●、</a:t>
            </a:r>
            <a:br>
              <a:rPr lang="en-US" altLang="ja-JP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</a:br>
            <a:r>
              <a:rPr lang="en-US" altLang="ja-JP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	</a:t>
            </a:r>
            <a:r>
              <a:rPr lang="ja-JP" altLang="en-US" sz="24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　　●● ●●、 ●● ●●、</a:t>
            </a:r>
            <a:endParaRPr lang="en-US" altLang="ja-JP" sz="24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17838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57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渡辺 遥斗 (Haruto Watanabe)</cp:lastModifiedBy>
  <cp:revision>2281</cp:revision>
  <dcterms:created xsi:type="dcterms:W3CDTF">2002-09-01T22:01:39Z</dcterms:created>
  <dcterms:modified xsi:type="dcterms:W3CDTF">2026-02-26T10:15:32Z</dcterms:modified>
</cp:coreProperties>
</file>