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38" d="100"/>
          <a:sy n="138" d="100"/>
        </p:scale>
        <p:origin x="83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24BDB4A-3B8C-CA3F-A84A-BAF27C2959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44F12A-0FB0-3D68-DDC3-1C52C042BB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2EF6879-9FB0-949A-9539-D984F84FD9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C6E640F-C18F-DCED-B787-9C72EF8F19E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2B6B458-35E6-401C-8D15-F2859317A9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9B6DA6F-7906-30A9-10D6-0F8DB1874F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845D093-45A7-0518-6038-F12FBE124E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524E0C6-5655-8D0B-2AE6-1BFB07D357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09615A2-8EA0-BA32-79D4-3C2A4A97F6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AEB099E-2FB1-55C1-4F5E-BA8F87DC45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6FA17B7-4B3D-61B4-9835-0894ADC3E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19EA3D2-F789-4492-BE96-5A1417817A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891572-936C-3C45-47DE-17C774834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7512B8-77EC-56E8-8FD7-5C5103B66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DE58EA-E114-06ED-35EF-C87DAF682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27F7-2D27-46F2-9AF0-82EE75D724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965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8F3A9B-9519-DE04-E92C-684064FAED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FB0F1B-1505-F2F2-2A7E-8DB073097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025C6E-6BA5-9C68-D329-B6E06D197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7D3DF-C39F-47AC-9007-019C48455A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12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DA71EE-5147-3E16-CEDF-B0F000DC3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39A84A-76D1-B81E-322E-D42242E97D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D14E87-198C-9E5B-8F4C-7B2B83F27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72E8C-7E88-4AFE-9684-ED8556F40F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669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BBE67-891A-B95E-6F7F-93C5ACECE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502A59-F29C-69E8-15AB-D3AC3516F6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64D0FD-D61B-510B-C279-3685F4A255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8CC01-65C7-41F3-A9B7-22B6CDD05B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965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1F0F66-09C5-488E-8422-573022A153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63DEBB-4CC9-57B9-07AE-87EC91B37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07C29A-F131-A09B-2B33-28D71B9B6E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59CF8-38E6-4FD1-869F-91E82AEFF8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004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13E07-306B-25FB-522A-0663E0DF1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22B9B1-DD67-8A0D-C53C-D58AF29CC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9C3BDC-0A25-77AE-0971-9633BDE2F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E4C60-3723-4C83-A1B7-45103CB2ED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444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9E47462-C9D2-A8DB-1C1B-8523F5EA77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9458BA-A0E4-45D9-9E39-2ACED74E0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F482F1-AB56-E8B6-88C1-18571300A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60009-2C90-47F3-9945-1FDB8799A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30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D6599A-8C03-7DDA-11FC-C406A170B9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7524BA-22AA-A3B6-0164-C8642ABA1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3A6D815-80BA-B06F-F26D-56A560C98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84FC7-DFA8-4933-A882-A2E957939B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01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0BE56C-DE32-00B8-41E0-1FDA99462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3ED2DC-880F-AAA3-794C-27B24AA2EF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8AC604-57DB-1F5C-2049-8D8A1B8F5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6A206-4035-4A5F-A803-A6DEB148EB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32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9CE5EE-34A6-B968-67EA-4BA8CD853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852611-30EB-EB7E-1CCE-57114A9FA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F8D988-9F59-75CE-5870-E251247ED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CA7C-3F27-434C-8ED1-E45A81273C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197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44F212-7753-6C27-FF4E-A07421B7E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DF884F-B8FB-8E5F-C4D0-5CB9B24B69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6DA9FE-61CD-5546-99B1-DF07A9CF6F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CC87A-4423-4972-AC67-AF0285F351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6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54DD89-3E08-A86E-5C8E-1A13092FD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FBB4A3-33D5-DA2C-2861-437EC408A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8264D2-8372-898B-91A1-7323228F0B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BC27BD-64B1-B311-1F05-33406219C2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8043F3-A779-9EF2-274C-B00297A037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2B0B16ED-2E31-4C60-820A-86E4FCDB4C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93F76A-F6C8-023B-A32F-7185820A8F0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5613" y="269875"/>
            <a:ext cx="8237537" cy="255582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回日本股関節鏡研究会</a:t>
            </a:r>
            <a:endParaRPr lang="en-US" altLang="ja-JP" sz="4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ＣＯＩ 開示</a:t>
            </a:r>
            <a:br>
              <a:rPr lang="ja-JP" altLang="ja-JP" sz="3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ja-JP" b="1" dirty="0">
                <a:solidFill>
                  <a:srgbClr val="FFFF1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筆頭発表者名：　○○ ○○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94D3611-8819-6DF7-38B0-51CDDD4C4F3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6878" y="2755900"/>
            <a:ext cx="8875868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演題発表</a:t>
            </a:r>
            <a:r>
              <a:rPr lang="ja-JP" altLang="ja-JP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に関連</a:t>
            </a:r>
            <a:r>
              <a:rPr lang="ja-JP" altLang="ja-JP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し、開示</a:t>
            </a:r>
            <a:r>
              <a:rPr lang="ja-JP" altLang="ja-JP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すべき</a:t>
            </a:r>
            <a:r>
              <a:rPr lang="en-US" altLang="ja-JP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COI</a:t>
            </a:r>
            <a:r>
              <a:rPr lang="ja-JP" altLang="en-US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関係にある企業等</a:t>
            </a:r>
            <a:r>
              <a:rPr lang="ja-JP" altLang="ja-JP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はありません</a:t>
            </a:r>
            <a:endParaRPr lang="ja-JP" altLang="ja-JP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36</Words>
  <Application>Microsoft Office PowerPoint</Application>
  <PresentationFormat>画面に合わせる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UDゴシック</vt:lpstr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奥山 亜友美 (Ayumi Okuyama)</cp:lastModifiedBy>
  <cp:revision>96</cp:revision>
  <cp:lastPrinted>2010-04-28T01:42:11Z</cp:lastPrinted>
  <dcterms:created xsi:type="dcterms:W3CDTF">2000-09-04T17:39:07Z</dcterms:created>
  <dcterms:modified xsi:type="dcterms:W3CDTF">2026-07-02T03:22:14Z</dcterms:modified>
</cp:coreProperties>
</file>