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3F197-3904-4555-B6EA-3AF6644605A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E2222-BF3F-4564-92EC-EE06F0A2B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704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E2222-BF3F-4564-92EC-EE06F0A2BBD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0167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E26484-4C44-2EE6-FA8E-CB0104C03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A7B6432-0AE8-0D67-F4DF-CF22C72E0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8C6A7C-5103-7AE8-C70E-AF7E9D2D4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AC4D84-93AA-A290-5167-FA51BC326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1F4DE8-1987-7B8B-876F-FD20AE71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622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CA02DF-4CB4-8F1A-B906-743BE4E8B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29FDFE4-C3F6-3AB9-1706-36513936C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D95ECA-73D0-5648-8A7B-975172AB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74F79A-3031-DDB1-2C97-397615EBA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50FC61-6E14-01A6-770C-AEB987306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2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4F0428C-57F1-A24F-DF83-8463D23B4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340D07-77A2-26F2-6B01-EB05E9FEA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7CEDC0-88D7-7DF6-A989-D5B0C961D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7BB8D4-E653-7636-FE89-58F9C401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138CE5-E04A-2DF4-ED2E-ED3B85403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06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7C1932-D440-72F6-02E0-00F3C3F46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1934EB-741F-98A8-503A-4339B832F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2538F4-15E5-F74A-B712-8A54C2212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A3E02C-5E92-D33E-77F4-95643AC7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8A756F-1B41-881E-B785-767F77979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79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4027F6-DD8D-DE46-B129-B5562454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058B67-E152-7106-E3FB-B96077781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AD630E-1411-82F7-39FD-AAC14258F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7182B6-9823-E829-0101-0BCF9F4CC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254C01-B721-DD6E-E0A4-3D22E6351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800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3169F4-3E27-69D5-B1DD-36A40739F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DDE4C9-D241-DA9F-DC6F-40310B27C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9DF694-3E40-034D-9DEB-72373F503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132DB7-F26B-FEB7-0BD5-4CEDDD98C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A53B47-B114-41CD-7A30-901D9A53B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558512D-482A-64C4-A5AF-CFF539D8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629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3A71C7-378E-1DBD-C34E-16E1DCDEC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70B468B-40B1-9D9B-8EE2-215E7C5F2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E66E78F-C061-ABCB-DF5D-3A30CA9479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412D665-5DA0-2291-B3F6-1E30D7A77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2788C30-BC5A-12EC-881C-C3E557AA6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C2F2FE7-F41B-38CE-30B8-795C64CA4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AED6758-857C-1A6D-5580-86CB83316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C79788A-A11E-4DEE-8587-307AAE52C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6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FBB02A-6541-C557-42C4-E07E71B8B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58F2355-9955-102E-C66B-C94B53DFB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BB17A3-4A96-1BCA-1531-6E4A5C4EA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88A19A-B73A-AE7E-4447-FB76D4C0E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28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2CD1025-C14B-991C-CD88-78B019EB3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0FB2DBF-C20C-45FD-6E7F-A5C7EB23C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BA4833-7A09-9A81-6B78-0DF1C63D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062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E2D8A0-F70C-956B-27D1-4FFA99D8B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B0DC93-310D-0A83-6840-8DA01007E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1656BD4-A7F8-39FF-C116-F13BD0C49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E0E7ED-153B-3BCB-F318-7870E6A4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5EAA02-6B83-863F-2433-721F7306D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1A2066-DE20-CA33-C552-D8D34676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30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240393-E6DA-5E0A-3C4E-7B878EB37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E4D7B0-DB7A-2DC0-B468-B9732DFF31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FA65524-202E-99D0-7B80-543793393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39D84D9-BC11-6B4D-4E1D-2357D637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E57EEA-79C6-BBA5-1BD9-5A9F06368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4CEFF9F-C2E6-1D5E-7D1B-6878A271A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222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9CA5F3D-88C3-F579-24BB-FAAAE044A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E1C27D-ACCC-5EA9-AFDA-0581A770C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CAFFF8-4386-C7BB-AB37-83AECB8917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E424E8-3BCD-4D2B-9092-B8D01A5091D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EE1469-8194-20CC-0B80-B6B2B057A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E915BB-96E0-8BDB-49CA-14A181E4C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06DCC-86E9-49E1-91E7-3255F5D23A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981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9">
            <a:extLst>
              <a:ext uri="{FF2B5EF4-FFF2-40B4-BE49-F238E27FC236}">
                <a16:creationId xmlns:a16="http://schemas.microsoft.com/office/drawing/2014/main" id="{0E555E2A-3B90-3C74-2837-90D2642F6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7" y="73348"/>
            <a:ext cx="4656768" cy="114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76300"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76300"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76300"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76300"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76300"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763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763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763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763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  <a:tab pos="1162050" algn="l"/>
              </a:tabLs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〒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530-0005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　大阪市北区中之島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丁目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番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27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号</a:t>
            </a:r>
          </a:p>
          <a:p>
            <a:pPr>
              <a:spcBef>
                <a:spcPct val="20000"/>
              </a:spcBef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大阪市中央公会堂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2F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第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8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会議室</a:t>
            </a:r>
          </a:p>
          <a:p>
            <a:pPr>
              <a:spcBef>
                <a:spcPct val="20000"/>
              </a:spcBef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第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21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回日本股関節鏡研究会　運営本部</a:t>
            </a:r>
          </a:p>
          <a:p>
            <a:pPr>
              <a:spcBef>
                <a:spcPct val="20000"/>
              </a:spcBef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TEL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：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090-5257-6566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209426-1B15-2E76-4254-5ADB4854B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6753" y="116093"/>
            <a:ext cx="4392693" cy="29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000" tIns="47497" rIns="95000" bIns="47497">
            <a:spAutoFit/>
          </a:bodyPr>
          <a:lstStyle>
            <a:lvl1pPr defTabSz="955675">
              <a:spcBef>
                <a:spcPct val="20000"/>
              </a:spcBef>
              <a:buChar char="•"/>
              <a:defRPr kumimoji="1" sz="330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</a:defRPr>
            </a:lvl1pPr>
            <a:lvl2pPr marL="742950" indent="-285750" defTabSz="955675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</a:defRPr>
            </a:lvl2pPr>
            <a:lvl3pPr marL="1143000" indent="-228600" defTabSz="955675">
              <a:spcBef>
                <a:spcPct val="20000"/>
              </a:spcBef>
              <a:buChar char="•"/>
              <a:defRPr kumimoji="1" sz="25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3pPr>
            <a:lvl4pPr marL="1600200" indent="-228600" defTabSz="955675">
              <a:spcBef>
                <a:spcPct val="20000"/>
              </a:spcBef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</a:defRPr>
            </a:lvl4pPr>
            <a:lvl5pPr marL="2057400" indent="-228600" defTabSz="955675">
              <a:spcBef>
                <a:spcPct val="20000"/>
              </a:spcBef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291" dirty="0">
                <a:latin typeface="Meiryo UI" panose="020B0604030504040204" pitchFamily="50" charset="-128"/>
                <a:ea typeface="Meiryo UI" panose="020B0604030504040204" pitchFamily="50" charset="-128"/>
              </a:rPr>
              <a:t>カラー印刷して事前送付の全ての</a:t>
            </a:r>
            <a:r>
              <a:rPr lang="ja-JP" altLang="en-US" sz="129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荷物側面</a:t>
            </a:r>
            <a:r>
              <a:rPr lang="ja-JP" altLang="en-US" sz="1291" dirty="0">
                <a:latin typeface="Meiryo UI" panose="020B0604030504040204" pitchFamily="50" charset="-128"/>
                <a:ea typeface="Meiryo UI" panose="020B0604030504040204" pitchFamily="50" charset="-128"/>
              </a:rPr>
              <a:t>に貼付してください。</a:t>
            </a:r>
          </a:p>
        </p:txBody>
      </p:sp>
      <p:sp>
        <p:nvSpPr>
          <p:cNvPr id="9" name="AutoShape 28">
            <a:extLst>
              <a:ext uri="{FF2B5EF4-FFF2-40B4-BE49-F238E27FC236}">
                <a16:creationId xmlns:a16="http://schemas.microsoft.com/office/drawing/2014/main" id="{22745A30-A592-2C9E-2DF4-DCD5022A8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3830" y="510284"/>
            <a:ext cx="4815766" cy="559403"/>
          </a:xfrm>
          <a:prstGeom prst="flowChartAlternateProcess">
            <a:avLst/>
          </a:prstGeom>
          <a:solidFill>
            <a:schemeClr val="bg1"/>
          </a:solidFill>
          <a:ln w="349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88332" tIns="44165" rIns="88332" bIns="44165" anchor="ctr"/>
          <a:lstStyle>
            <a:lvl1pPr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14:00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16:00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指定</a:t>
            </a:r>
            <a:endParaRPr lang="zh-CN" altLang="en-US" sz="24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5DA7D010-5639-F91A-3E0F-0F6EDF11C86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151766" y="-3406353"/>
            <a:ext cx="1781560" cy="110400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 sz="1888"/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200885C0-232E-8E8C-417A-920A4CCFF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7559" y="1353155"/>
            <a:ext cx="7318374" cy="90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000" tIns="47497" rIns="95000" bIns="47497">
            <a:spAutoFit/>
          </a:bodyPr>
          <a:lstStyle>
            <a:lvl1pPr defTabSz="955675" eaLnBrk="0" hangingPunct="0">
              <a:spcBef>
                <a:spcPct val="20000"/>
              </a:spcBef>
              <a:buChar char="•"/>
              <a:defRPr kumimoji="1" sz="3300">
                <a:solidFill>
                  <a:schemeClr val="tx1"/>
                </a:solidFill>
                <a:latin typeface="Arial" charset="0"/>
                <a:ea typeface="ＭＳ ゴシック" pitchFamily="49" charset="-128"/>
              </a:defRPr>
            </a:lvl1pPr>
            <a:lvl2pPr marL="742950" indent="-285750" defTabSz="955675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ＭＳ ゴシック" pitchFamily="49" charset="-128"/>
              </a:defRPr>
            </a:lvl2pPr>
            <a:lvl3pPr marL="1143000" indent="-228600" defTabSz="955675" eaLnBrk="0" hangingPunct="0">
              <a:spcBef>
                <a:spcPct val="20000"/>
              </a:spcBef>
              <a:buChar char="•"/>
              <a:defRPr kumimoji="1" sz="2500" b="1">
                <a:solidFill>
                  <a:schemeClr val="tx1"/>
                </a:solidFill>
                <a:latin typeface="Century" pitchFamily="18" charset="0"/>
                <a:ea typeface="ＭＳ 明朝" pitchFamily="17" charset="-128"/>
              </a:defRPr>
            </a:lvl3pPr>
            <a:lvl4pPr marL="1600200" indent="-228600" defTabSz="955675" eaLnBrk="0" hangingPunct="0">
              <a:spcBef>
                <a:spcPct val="20000"/>
              </a:spcBef>
              <a:buChar char="–"/>
              <a:defRPr kumimoji="1" sz="2100">
                <a:solidFill>
                  <a:schemeClr val="tx1"/>
                </a:solidFill>
                <a:latin typeface="Arial" charset="0"/>
                <a:ea typeface="ＭＳ ゴシック" pitchFamily="49" charset="-128"/>
              </a:defRPr>
            </a:lvl4pPr>
            <a:lvl5pPr marL="2057400" indent="-228600" defTabSz="955675" eaLnBrk="0" hangingPunct="0">
              <a:spcBef>
                <a:spcPct val="20000"/>
              </a:spcBef>
              <a:buChar char="»"/>
              <a:defRPr kumimoji="1" sz="2100" b="1">
                <a:solidFill>
                  <a:schemeClr val="tx1"/>
                </a:solidFill>
                <a:latin typeface="Century" pitchFamily="18" charset="0"/>
                <a:ea typeface="ＭＳ 明朝" pitchFamily="17" charset="-128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itchFamily="18" charset="0"/>
                <a:ea typeface="ＭＳ 明朝" pitchFamily="17" charset="-128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itchFamily="18" charset="0"/>
                <a:ea typeface="ＭＳ 明朝" pitchFamily="17" charset="-128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itchFamily="18" charset="0"/>
                <a:ea typeface="ＭＳ 明朝" pitchFamily="17" charset="-128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itchFamily="18" charset="0"/>
                <a:ea typeface="ＭＳ 明朝" pitchFamily="17" charset="-128"/>
              </a:defRPr>
            </a:lvl9pPr>
          </a:lstStyle>
          <a:p>
            <a:pPr algn="ctr">
              <a:buNone/>
              <a:defRPr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sym typeface="Wingdings" pitchFamily="2" charset="2"/>
              </a:rPr>
              <a:t>第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  <a:sym typeface="Wingdings" pitchFamily="2" charset="2"/>
              </a:rPr>
              <a:t>21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sym typeface="Wingdings" pitchFamily="2" charset="2"/>
              </a:rPr>
              <a:t>回日本股関節鏡研究会　</a:t>
            </a:r>
            <a:r>
              <a:rPr lang="ja-JP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2026年9月5日（土）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buFontTx/>
              <a:buNone/>
              <a:defRPr/>
            </a:pP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sym typeface="Wingdings" pitchFamily="2" charset="2"/>
            </a:endParaRP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AB572E9C-48AB-5EEC-E6C4-A2A02D4D3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91" y="1788276"/>
            <a:ext cx="7512709" cy="46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637" tIns="47820" rIns="95637" bIns="47820" anchor="ctr" anchorCtr="0">
            <a:spAutoFit/>
          </a:bodyPr>
          <a:lstStyle>
            <a:lvl1pPr defTabSz="955675">
              <a:spcBef>
                <a:spcPct val="20000"/>
              </a:spcBef>
              <a:buChar char="•"/>
              <a:defRPr kumimoji="1" sz="330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</a:defRPr>
            </a:lvl1pPr>
            <a:lvl2pPr marL="742950" indent="-285750" defTabSz="955675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</a:defRPr>
            </a:lvl2pPr>
            <a:lvl3pPr marL="1143000" indent="-228600" defTabSz="955675">
              <a:spcBef>
                <a:spcPct val="20000"/>
              </a:spcBef>
              <a:buChar char="•"/>
              <a:defRPr kumimoji="1" sz="25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3pPr>
            <a:lvl4pPr marL="1600200" indent="-228600" defTabSz="955675">
              <a:spcBef>
                <a:spcPct val="20000"/>
              </a:spcBef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</a:defRPr>
            </a:lvl4pPr>
            <a:lvl5pPr marL="2057400" indent="-228600" defTabSz="955675">
              <a:spcBef>
                <a:spcPct val="20000"/>
              </a:spcBef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100" b="1">
                <a:solidFill>
                  <a:schemeClr val="tx1"/>
                </a:solidFill>
                <a:latin typeface="Century" panose="02040604050505020304" pitchFamily="18" charset="0"/>
                <a:ea typeface="ＭＳ 明朝" panose="02020609040205080304" pitchFamily="17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関連学会掲示用ポスター・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チラシ用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0F01D35-9DFE-F069-6B60-66905839F2DF}"/>
              </a:ext>
            </a:extLst>
          </p:cNvPr>
          <p:cNvSpPr txBox="1"/>
          <p:nvPr/>
        </p:nvSpPr>
        <p:spPr>
          <a:xfrm>
            <a:off x="3338916" y="2254182"/>
            <a:ext cx="52156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※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運営本部にて開封・設置いたします。</a:t>
            </a:r>
          </a:p>
          <a:p>
            <a:pPr algn="ctr"/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※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終了後に残部がある場合は廃棄させていただきます。</a:t>
            </a: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ACE8037B-0E11-CDA8-FB53-9382FCF92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493" y="3143432"/>
            <a:ext cx="11656290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学会名 ：</a:t>
            </a:r>
            <a:endParaRPr lang="en-US" altLang="ja-JP" sz="3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30000"/>
              </a:spcBef>
            </a:pP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貴社名 ：                  　　 </a:t>
            </a:r>
            <a:endParaRPr lang="en-US" altLang="ja-JP" sz="3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30000"/>
              </a:spcBef>
            </a:pP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担当者名：　　　　　　　　　　　　　</a:t>
            </a:r>
            <a:endParaRPr lang="en-US" altLang="ja-JP" sz="3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30000"/>
              </a:spcBef>
            </a:pP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緊急連絡先</a:t>
            </a:r>
            <a:r>
              <a:rPr lang="en-US" altLang="ja-JP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携帯番号</a:t>
            </a:r>
            <a:r>
              <a:rPr lang="en-US" altLang="ja-JP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</a:p>
          <a:p>
            <a:pPr eaLnBrk="1" hangingPunct="1">
              <a:spcBef>
                <a:spcPct val="30000"/>
              </a:spcBef>
            </a:pP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内容：ポスター（　　　）部</a:t>
            </a:r>
            <a:r>
              <a:rPr lang="en-US" altLang="ja-JP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チラシ（　　　）部</a:t>
            </a:r>
          </a:p>
          <a:p>
            <a:pPr eaLnBrk="1" hangingPunct="1">
              <a:spcBef>
                <a:spcPct val="30000"/>
              </a:spcBef>
            </a:pP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個数</a:t>
            </a:r>
            <a:r>
              <a:rPr lang="ja-JP" altLang="en-US" sz="3000">
                <a:latin typeface="Meiryo UI" panose="020B0604030504040204" pitchFamily="50" charset="-128"/>
                <a:ea typeface="Meiryo UI" panose="020B0604030504040204" pitchFamily="50" charset="-128"/>
              </a:rPr>
              <a:t>：　　　　　</a:t>
            </a:r>
            <a:r>
              <a:rPr lang="en-US" altLang="ja-JP" sz="30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3000" dirty="0">
                <a:latin typeface="Meiryo UI" panose="020B0604030504040204" pitchFamily="50" charset="-128"/>
                <a:ea typeface="Meiryo UI" panose="020B0604030504040204" pitchFamily="50" charset="-128"/>
              </a:rPr>
              <a:t> 　　　　個口</a:t>
            </a:r>
          </a:p>
        </p:txBody>
      </p:sp>
      <p:sp>
        <p:nvSpPr>
          <p:cNvPr id="45" name="Line 20">
            <a:extLst>
              <a:ext uri="{FF2B5EF4-FFF2-40B4-BE49-F238E27FC236}">
                <a16:creationId xmlns:a16="http://schemas.microsoft.com/office/drawing/2014/main" id="{A463BFAB-42BB-ADF4-C5B1-E5AE222B7FE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7493" y="4277657"/>
            <a:ext cx="10755086" cy="2903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47" name="Line 20">
            <a:extLst>
              <a:ext uri="{FF2B5EF4-FFF2-40B4-BE49-F238E27FC236}">
                <a16:creationId xmlns:a16="http://schemas.microsoft.com/office/drawing/2014/main" id="{905CEBE8-293F-A4AE-4BD0-797998F627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7493" y="3682090"/>
            <a:ext cx="10755086" cy="2903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49" name="Line 20">
            <a:extLst>
              <a:ext uri="{FF2B5EF4-FFF2-40B4-BE49-F238E27FC236}">
                <a16:creationId xmlns:a16="http://schemas.microsoft.com/office/drawing/2014/main" id="{4AB707DF-10E1-58D3-EEC8-537E8659234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7493" y="4873224"/>
            <a:ext cx="10755086" cy="2903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1" name="Line 20">
            <a:extLst>
              <a:ext uri="{FF2B5EF4-FFF2-40B4-BE49-F238E27FC236}">
                <a16:creationId xmlns:a16="http://schemas.microsoft.com/office/drawing/2014/main" id="{43809CCB-6688-E166-3BF7-C262E7F1742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7493" y="5468791"/>
            <a:ext cx="10755086" cy="2903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3" name="Line 20">
            <a:extLst>
              <a:ext uri="{FF2B5EF4-FFF2-40B4-BE49-F238E27FC236}">
                <a16:creationId xmlns:a16="http://schemas.microsoft.com/office/drawing/2014/main" id="{5236DA0B-2DD5-1523-501B-D9C6B076A4E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7493" y="6064359"/>
            <a:ext cx="10755086" cy="2903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0744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127</Words>
  <Application>Microsoft Office PowerPoint</Application>
  <PresentationFormat>ワイド画面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福井 翔子 (Shoko Fukui)</dc:creator>
  <cp:lastModifiedBy>福井 翔子 (Shoko Fukui)</cp:lastModifiedBy>
  <cp:revision>2</cp:revision>
  <dcterms:created xsi:type="dcterms:W3CDTF">2026-07-31T02:43:42Z</dcterms:created>
  <dcterms:modified xsi:type="dcterms:W3CDTF">2026-07-31T02:51:02Z</dcterms:modified>
</cp:coreProperties>
</file>