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1308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474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65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183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799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6360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1988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17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12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541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799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458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F9277-5E80-D84D-972F-1A7C7F5635E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343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4"/>
          <p:cNvSpPr txBox="1">
            <a:spLocks noChangeArrowheads="1"/>
          </p:cNvSpPr>
          <p:nvPr/>
        </p:nvSpPr>
        <p:spPr bwMode="auto">
          <a:xfrm>
            <a:off x="747136" y="512108"/>
            <a:ext cx="7416824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600" dirty="0">
                <a:solidFill>
                  <a:srgbClr val="000000"/>
                </a:solidFill>
                <a:ea typeface="MS UI Gothic" pitchFamily="50" charset="-128"/>
              </a:rPr>
              <a:t>Japanese Society of </a:t>
            </a:r>
            <a:r>
              <a:rPr lang="en-US" altLang="ja-JP" sz="2600" dirty="0" err="1">
                <a:solidFill>
                  <a:srgbClr val="000000"/>
                </a:solidFill>
                <a:ea typeface="MS UI Gothic" pitchFamily="50" charset="-128"/>
              </a:rPr>
              <a:t>Hepato</a:t>
            </a:r>
            <a:r>
              <a:rPr lang="en-US" altLang="ja-JP" sz="2600" dirty="0">
                <a:solidFill>
                  <a:srgbClr val="000000"/>
                </a:solidFill>
                <a:ea typeface="MS UI Gothic" pitchFamily="50" charset="-128"/>
              </a:rPr>
              <a:t>-Biliary-Pancreatic Surgery</a:t>
            </a:r>
          </a:p>
          <a:p>
            <a:pPr algn="ctr" eaLnBrk="1" hangingPunct="1">
              <a:defRPr/>
            </a:pPr>
            <a:r>
              <a:rPr lang="en-US" altLang="ja-JP" sz="40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COI	Disclosure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79512" y="169389"/>
            <a:ext cx="8784976" cy="64807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323528" y="2924944"/>
            <a:ext cx="849694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19"/>
          <p:cNvSpPr txBox="1">
            <a:spLocks noChangeArrowheads="1"/>
          </p:cNvSpPr>
          <p:nvPr/>
        </p:nvSpPr>
        <p:spPr bwMode="auto">
          <a:xfrm>
            <a:off x="747136" y="3409749"/>
            <a:ext cx="764972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US" altLang="ja-JP" sz="2400" dirty="0">
                <a:latin typeface="+mn-lt"/>
              </a:rPr>
              <a:t>The speakers have no financial conflicts of interest to disclose concerning with the presentation.</a:t>
            </a:r>
            <a:endParaRPr lang="ja-JP" altLang="en-US" sz="2400" dirty="0">
              <a:latin typeface="+mn-lt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708839"/>
              </p:ext>
            </p:extLst>
          </p:nvPr>
        </p:nvGraphicFramePr>
        <p:xfrm>
          <a:off x="446050" y="1977677"/>
          <a:ext cx="8374422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2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20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Lead Speaker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Co-Speakers (ALL)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0276273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29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MS UI Gothic</vt:lpstr>
      <vt:lpstr>Arial</vt:lpstr>
      <vt:lpstr>Calibri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rt</dc:creator>
  <cp:lastModifiedBy>緒方 亜希子 (Akiko Ogata)</cp:lastModifiedBy>
  <cp:revision>6</cp:revision>
  <dcterms:created xsi:type="dcterms:W3CDTF">2014-10-29T07:31:31Z</dcterms:created>
  <dcterms:modified xsi:type="dcterms:W3CDTF">2024-08-23T00:49:44Z</dcterms:modified>
</cp:coreProperties>
</file>