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3" d="100"/>
          <a:sy n="63" d="100"/>
        </p:scale>
        <p:origin x="130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417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91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4916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7008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250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32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522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850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6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72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93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41371-F77B-4549-B469-EB6B01EEBDA0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335A-D04C-044C-B25E-C0C3C01E65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17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4"/>
          <p:cNvSpPr txBox="1">
            <a:spLocks noChangeArrowheads="1"/>
          </p:cNvSpPr>
          <p:nvPr/>
        </p:nvSpPr>
        <p:spPr bwMode="auto">
          <a:xfrm>
            <a:off x="549281" y="197438"/>
            <a:ext cx="8045437" cy="9848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Japanese Society of </a:t>
            </a:r>
            <a:r>
              <a:rPr lang="en-US" altLang="ja-JP" sz="2600" dirty="0" err="1">
                <a:solidFill>
                  <a:srgbClr val="000000"/>
                </a:solidFill>
                <a:latin typeface="+mj-lt"/>
                <a:ea typeface="MS UI Gothic" pitchFamily="50" charset="-128"/>
              </a:rPr>
              <a:t>Hepato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-Biliary-Pancreatic Surgery</a:t>
            </a:r>
          </a:p>
          <a:p>
            <a:pPr algn="ctr" eaLnBrk="1" hangingPunct="1">
              <a:defRPr/>
            </a:pPr>
            <a:r>
              <a:rPr lang="en-US" altLang="ja-JP" sz="32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 Disclosure</a:t>
            </a:r>
          </a:p>
        </p:txBody>
      </p:sp>
      <p:sp>
        <p:nvSpPr>
          <p:cNvPr id="6" name="テキスト ボックス 8"/>
          <p:cNvSpPr txBox="1">
            <a:spLocks noChangeArrowheads="1"/>
          </p:cNvSpPr>
          <p:nvPr/>
        </p:nvSpPr>
        <p:spPr bwMode="auto">
          <a:xfrm>
            <a:off x="323528" y="2000770"/>
            <a:ext cx="8784976" cy="412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sz="1600" dirty="0">
                <a:latin typeface="+mn-lt"/>
              </a:rPr>
              <a:t>In connection with the presentation, I disclose COI with the following companies/organizations.</a:t>
            </a:r>
            <a:endParaRPr lang="ja-JP" altLang="en-US" sz="1600" dirty="0">
              <a:latin typeface="+mn-lt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14300" y="55756"/>
            <a:ext cx="8994204" cy="675763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224180"/>
              </p:ext>
            </p:extLst>
          </p:nvPr>
        </p:nvGraphicFramePr>
        <p:xfrm>
          <a:off x="194309" y="2413704"/>
          <a:ext cx="8812531" cy="4254725"/>
        </p:xfrm>
        <a:graphic>
          <a:graphicData uri="http://schemas.openxmlformats.org/drawingml/2006/table">
            <a:tbl>
              <a:tblPr firstRow="1" firstCol="1" bandRow="1" bandCol="1">
                <a:tableStyleId>{69012ECD-51FC-41F1-AA8D-1B2483CD663E}</a:tableStyleId>
              </a:tblPr>
              <a:tblGrid>
                <a:gridCol w="42656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22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645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79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Category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No/No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</a:rPr>
                        <a:t>If yes, give names of speakers and entitles.</a:t>
                      </a: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988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</a:rPr>
                        <a:t>1. Officers</a:t>
                      </a:r>
                      <a:r>
                        <a:rPr lang="en-US" sz="1400" kern="0" baseline="0" dirty="0">
                          <a:effectLst/>
                          <a:latin typeface="+mj-lt"/>
                        </a:rPr>
                        <a:t> and Consultants</a:t>
                      </a:r>
                      <a:endParaRPr lang="ja-JP" sz="1400" kern="100" dirty="0">
                        <a:effectLst/>
                        <a:latin typeface="+mj-lt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1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2. Stockholders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9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3. Patent royalties/licensing fees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9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4. Per Diems, Lecture Fees, etc.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99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5. Manuscript Fees, etc.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5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6.</a:t>
                      </a:r>
                      <a:r>
                        <a:rPr lang="en-US" altLang="ja-JP" sz="1400" kern="0" baseline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Research funding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2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7.</a:t>
                      </a:r>
                      <a:r>
                        <a:rPr lang="en-US" altLang="ja-JP" sz="1400" kern="100" baseline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Scholarship (Incentive) Contributions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59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8.</a:t>
                      </a:r>
                      <a:r>
                        <a:rPr lang="en-US" altLang="ja-JP" sz="1400" kern="100" baseline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Acceptance of Researchers, etc.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14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9.</a:t>
                      </a:r>
                      <a:r>
                        <a:rPr lang="en-US" altLang="ja-JP" sz="1400" kern="100" baseline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Endowed Chairs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83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ja-JP" sz="1400" kern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10.</a:t>
                      </a:r>
                      <a:r>
                        <a:rPr lang="en-US" altLang="ja-JP" sz="1400" kern="0" baseline="0" dirty="0">
                          <a:effectLst/>
                          <a:latin typeface="+mj-lt"/>
                          <a:ea typeface="Arial Unicode MS" panose="020B0604020202020204" pitchFamily="50" charset="-128"/>
                          <a:cs typeface="Arial Unicode MS" panose="020B0604020202020204" pitchFamily="50" charset="-128"/>
                        </a:rPr>
                        <a:t> Other Compensation (trip, gifts, etc.)</a:t>
                      </a:r>
                      <a:endParaRPr lang="ja-JP" sz="1400" kern="100" dirty="0">
                        <a:effectLst/>
                        <a:latin typeface="+mj-lt"/>
                        <a:ea typeface="Arial Unicode MS" panose="020B0604020202020204" pitchFamily="50" charset="-128"/>
                        <a:cs typeface="Arial Unicode MS" panose="020B0604020202020204" pitchFamily="50" charset="-12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ja-JP" sz="1400" kern="100" dirty="0">
                        <a:effectLst/>
                        <a:latin typeface="Times" panose="02020603050405020304" pitchFamily="18" charset="0"/>
                        <a:ea typeface="平成明朝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10" name="直線コネクタ 9"/>
          <p:cNvCxnSpPr/>
          <p:nvPr/>
        </p:nvCxnSpPr>
        <p:spPr>
          <a:xfrm>
            <a:off x="323528" y="1988840"/>
            <a:ext cx="849694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4671"/>
              </p:ext>
            </p:extLst>
          </p:nvPr>
        </p:nvGraphicFramePr>
        <p:xfrm>
          <a:off x="384788" y="1160314"/>
          <a:ext cx="8374422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12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2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Lead Speaker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Co-Speakers (ALL)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23224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109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ホワイト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rt</dc:creator>
  <cp:lastModifiedBy>緒方 亜希子 (Akiko Ogata)</cp:lastModifiedBy>
  <cp:revision>8</cp:revision>
  <dcterms:created xsi:type="dcterms:W3CDTF">2014-10-29T07:30:55Z</dcterms:created>
  <dcterms:modified xsi:type="dcterms:W3CDTF">2024-08-23T00:50:17Z</dcterms:modified>
</cp:coreProperties>
</file>