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0" autoAdjust="0"/>
  </p:normalViewPr>
  <p:slideViewPr>
    <p:cSldViewPr>
      <p:cViewPr>
        <p:scale>
          <a:sx n="60" d="100"/>
          <a:sy n="60" d="100"/>
        </p:scale>
        <p:origin x="-170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2018/9/28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29929" y="332656"/>
            <a:ext cx="7775575" cy="4248472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4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Genetics</a:t>
            </a:r>
          </a:p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33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tok-iwabuchi</cp:lastModifiedBy>
  <cp:revision>39</cp:revision>
  <cp:lastPrinted>2017-10-18T07:22:39Z</cp:lastPrinted>
  <dcterms:created xsi:type="dcterms:W3CDTF">2009-08-26T23:44:44Z</dcterms:created>
  <dcterms:modified xsi:type="dcterms:W3CDTF">2018-09-28T11:44:46Z</dcterms:modified>
</cp:coreProperties>
</file>