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30" autoAdjust="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7504" y="122914"/>
            <a:ext cx="8784976" cy="3447098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67th Annual Meeting of the Japan Society of Human Genetics </a:t>
            </a: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3" y="332656"/>
            <a:ext cx="8784976" cy="4248472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67th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2022-04-12T01:41:49Z</dcterms:modified>
</cp:coreProperties>
</file>