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0" autoAdjust="0"/>
    <p:restoredTop sz="94630" autoAdjust="0"/>
  </p:normalViewPr>
  <p:slideViewPr>
    <p:cSldViewPr>
      <p:cViewPr varScale="1">
        <p:scale>
          <a:sx n="75" d="100"/>
          <a:sy n="75" d="100"/>
        </p:scale>
        <p:origin x="102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2022/4/12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2022/4/12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07504" y="122914"/>
            <a:ext cx="8784976" cy="3447098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67th Annual Meeting of the Japan Society of Human Genetics </a:t>
            </a: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Co-authors: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582302"/>
            <a:ext cx="91315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for this presentation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  	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Patent 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Consigned 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EF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Stage 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GH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Manuscript 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Scholarship 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Endowed 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Other 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15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4357" y="5098831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to disclose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for this presentation 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9513" y="332656"/>
            <a:ext cx="8784976" cy="4248472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67th Annual Meeting of the Japan Society of Human Genetics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21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219</Words>
  <Application>Microsoft Office PowerPoint</Application>
  <PresentationFormat>画面に合わせる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2019-03-20T06:16:08Z</dcterms:created>
  <dcterms:modified xsi:type="dcterms:W3CDTF">2022-04-12T01:41:49Z</dcterms:modified>
</cp:coreProperties>
</file>